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50" r:id="rId2"/>
  </p:sldMasterIdLst>
  <p:notesMasterIdLst>
    <p:notesMasterId r:id="rId9"/>
  </p:notesMasterIdLst>
  <p:sldIdLst>
    <p:sldId id="256" r:id="rId3"/>
    <p:sldId id="327" r:id="rId4"/>
    <p:sldId id="329" r:id="rId5"/>
    <p:sldId id="330" r:id="rId6"/>
    <p:sldId id="332" r:id="rId7"/>
    <p:sldId id="293" r:id="rId8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00"/>
    <a:srgbClr val="3A681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0"/>
    <p:restoredTop sz="94600"/>
  </p:normalViewPr>
  <p:slideViewPr>
    <p:cSldViewPr snapToGrid="0">
      <p:cViewPr varScale="1">
        <p:scale>
          <a:sx n="110" d="100"/>
          <a:sy n="110" d="100"/>
        </p:scale>
        <p:origin x="-1644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viewProps" Target="viewProps.xml"/><Relationship Id="rId5" Type="http://schemas.openxmlformats.org/officeDocument/2006/relationships/slide" Target="slides/slide3.xml"/><Relationship Id="rId10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560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2BC0C717-ABF3-40C0-A0A4-C67BC5B30E7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639412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020C0FAF-AC16-4146-8509-E960205506B8}" type="slidenum">
              <a:rPr lang="de-DE" smtClean="0">
                <a:solidFill>
                  <a:srgbClr val="000000"/>
                </a:solidFill>
              </a:rPr>
              <a:pPr/>
              <a:t>2</a:t>
            </a:fld>
            <a:endParaRPr lang="de-DE" smtClean="0">
              <a:solidFill>
                <a:srgbClr val="000000"/>
              </a:solidFill>
            </a:endParaRPr>
          </a:p>
        </p:txBody>
      </p:sp>
      <p:sp>
        <p:nvSpPr>
          <p:cNvPr id="491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 lIns="91428" tIns="45714" rIns="91428" bIns="45714"/>
          <a:lstStyle/>
          <a:p>
            <a:pPr eaLnBrk="1" hangingPunct="1"/>
            <a:endParaRPr lang="de-AT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Pavadinimo skaidrė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701925" y="2130425"/>
            <a:ext cx="4800600" cy="1470025"/>
          </a:xfrm>
        </p:spPr>
        <p:txBody>
          <a:bodyPr/>
          <a:lstStyle>
            <a:lvl1pPr>
              <a:buClr>
                <a:srgbClr val="FFFFFF"/>
              </a:buClr>
              <a:defRPr/>
            </a:lvl1pPr>
          </a:lstStyle>
          <a:p>
            <a:pPr lvl="0"/>
            <a:r>
              <a:rPr lang="en-US" noProof="0" smtClean="0"/>
              <a:t>Spustelėkite, jei norite keisite ruoš. pav. stilių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701925" y="3886200"/>
            <a:ext cx="4114800" cy="1752600"/>
          </a:xfrm>
        </p:spPr>
        <p:txBody>
          <a:bodyPr/>
          <a:lstStyle>
            <a:lvl1pPr marL="0" indent="0">
              <a:buClr>
                <a:srgbClr val="FFFFFF"/>
              </a:buClr>
              <a:buFontTx/>
              <a:buNone/>
              <a:defRPr/>
            </a:lvl1pPr>
          </a:lstStyle>
          <a:p>
            <a:pPr lvl="0"/>
            <a:r>
              <a:rPr lang="en-US" noProof="0" smtClean="0"/>
              <a:t>Spustelėkite ruošinio paantraštės stiliui keisti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9AA07A-F5E3-49B0-91CC-B50845E09BE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Pavadinimas ir vertikalus tekst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smtClean="0"/>
              <a:t>Spustelėję redag. ruoš. pavad. stilių</a:t>
            </a:r>
            <a:endParaRPr lang="lt-LT"/>
          </a:p>
        </p:txBody>
      </p:sp>
      <p:sp>
        <p:nvSpPr>
          <p:cNvPr id="3" name="Vertikalaus teksto vietos rezervavimo ženklas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lt-LT" smtClean="0"/>
              <a:t>Spustelėję redag. ruoš. teksto stilių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lt-L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F27512-393F-4179-864B-C5A5B517C1F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us pavadinimas ir tekst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us pavadinimas 1"/>
          <p:cNvSpPr>
            <a:spLocks noGrp="1"/>
          </p:cNvSpPr>
          <p:nvPr>
            <p:ph type="title" orient="vert"/>
          </p:nvPr>
        </p:nvSpPr>
        <p:spPr>
          <a:xfrm>
            <a:off x="7439025" y="274638"/>
            <a:ext cx="1581150" cy="5851525"/>
          </a:xfrm>
        </p:spPr>
        <p:txBody>
          <a:bodyPr vert="eaVert"/>
          <a:lstStyle/>
          <a:p>
            <a:r>
              <a:rPr lang="lt-LT" smtClean="0"/>
              <a:t>Spustelėję redag. ruoš. pavad. stilių</a:t>
            </a:r>
            <a:endParaRPr lang="lt-LT"/>
          </a:p>
        </p:txBody>
      </p:sp>
      <p:sp>
        <p:nvSpPr>
          <p:cNvPr id="3" name="Vertikalaus teksto vietos rezervavimo ženklas 2"/>
          <p:cNvSpPr>
            <a:spLocks noGrp="1"/>
          </p:cNvSpPr>
          <p:nvPr>
            <p:ph type="body" orient="vert" idx="1"/>
          </p:nvPr>
        </p:nvSpPr>
        <p:spPr>
          <a:xfrm>
            <a:off x="2693988" y="274638"/>
            <a:ext cx="4592637" cy="5851525"/>
          </a:xfrm>
        </p:spPr>
        <p:txBody>
          <a:bodyPr vert="eaVert"/>
          <a:lstStyle/>
          <a:p>
            <a:pPr lvl="0"/>
            <a:r>
              <a:rPr lang="lt-LT" smtClean="0"/>
              <a:t>Spustelėję redag. ruoš. teksto stilių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lt-L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953B8D-85B7-42CB-B49C-D092CAA6F00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Pavadinimo skaidrė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136525" y="136525"/>
            <a:ext cx="8866188" cy="6581775"/>
          </a:xfrm>
          <a:prstGeom prst="rect">
            <a:avLst/>
          </a:prstGeom>
          <a:solidFill>
            <a:schemeClr val="bg1">
              <a:alpha val="50195"/>
            </a:schemeClr>
          </a:solidFill>
          <a:ln>
            <a:noFill/>
          </a:ln>
          <a:effectLst/>
          <a:extLst/>
        </p:spPr>
        <p:txBody>
          <a:bodyPr wrap="none" anchor="ctr"/>
          <a:lstStyle/>
          <a:p>
            <a:pPr>
              <a:defRPr/>
            </a:pPr>
            <a:endParaRPr lang="lt-LT">
              <a:latin typeface="Arial" pitchFamily="34" charset="0"/>
              <a:cs typeface="Arial" pitchFamily="34" charset="0"/>
            </a:endParaRP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ctrTitle"/>
          </p:nvPr>
        </p:nvSpPr>
        <p:spPr>
          <a:xfrm>
            <a:off x="455613" y="2130425"/>
            <a:ext cx="7313612" cy="1470025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30724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455613" y="3886200"/>
            <a:ext cx="7313612" cy="1752600"/>
          </a:xfrm>
        </p:spPr>
        <p:txBody>
          <a:bodyPr/>
          <a:lstStyle>
            <a:lvl1pPr marL="0" indent="0">
              <a:buClr>
                <a:srgbClr val="FFFFFF"/>
              </a:buClr>
              <a:buFontTx/>
              <a:buNone/>
              <a:defRPr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E6E25D-B123-4DE2-8E6C-519745FD90A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Pavadinimas ir turiny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smtClean="0"/>
              <a:t>Spustelėję redag. ruoš. pavad. stilių</a:t>
            </a:r>
            <a:endParaRPr lang="lt-LT"/>
          </a:p>
        </p:txBody>
      </p:sp>
      <p:sp>
        <p:nvSpPr>
          <p:cNvPr id="3" name="Turinio vietos rezervavimo ženklas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lt-LT" smtClean="0"/>
              <a:t>Spustelėję redag. ruoš. teksto stilių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lt-LT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886910-F2E5-4991-9B18-3BAF731B1D2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kcijos antrašt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lt-LT" smtClean="0"/>
              <a:t>Spustelėję redag. ruoš. pavad. stilių</a:t>
            </a:r>
            <a:endParaRPr lang="lt-LT"/>
          </a:p>
        </p:txBody>
      </p:sp>
      <p:sp>
        <p:nvSpPr>
          <p:cNvPr id="3" name="Teksto vietos rezervavimo ženklas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lt-LT" smtClean="0"/>
              <a:t>Spustelėję redag. ruoš. teksto stilių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A0120A-FC9D-4DFB-A1A7-97AC75A14F4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 turinia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smtClean="0"/>
              <a:t>Spustelėję redag. ruoš. pavad. stilių</a:t>
            </a:r>
            <a:endParaRPr lang="lt-LT"/>
          </a:p>
        </p:txBody>
      </p:sp>
      <p:sp>
        <p:nvSpPr>
          <p:cNvPr id="3" name="Turinio vietos rezervavimo ženklas 2"/>
          <p:cNvSpPr>
            <a:spLocks noGrp="1"/>
          </p:cNvSpPr>
          <p:nvPr>
            <p:ph sz="half" idx="1"/>
          </p:nvPr>
        </p:nvSpPr>
        <p:spPr>
          <a:xfrm>
            <a:off x="455613" y="1600200"/>
            <a:ext cx="4037012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lt-LT" smtClean="0"/>
              <a:t>Spustelėję redag. ruoš. teksto stilių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lt-LT"/>
          </a:p>
        </p:txBody>
      </p:sp>
      <p:sp>
        <p:nvSpPr>
          <p:cNvPr id="4" name="Turinio vietos rezervavimo ženklas 3"/>
          <p:cNvSpPr>
            <a:spLocks noGrp="1"/>
          </p:cNvSpPr>
          <p:nvPr>
            <p:ph sz="half" idx="2"/>
          </p:nvPr>
        </p:nvSpPr>
        <p:spPr>
          <a:xfrm>
            <a:off x="4645025" y="1600200"/>
            <a:ext cx="4037013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lt-LT" smtClean="0"/>
              <a:t>Spustelėję redag. ruoš. teksto stilių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lt-L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3F6891-69B6-4326-B71E-B19280FD85E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Lyginim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lt-LT" smtClean="0"/>
              <a:t>Spustelėję redag. ruoš. pavad. stilių</a:t>
            </a:r>
            <a:endParaRPr lang="lt-LT"/>
          </a:p>
        </p:txBody>
      </p:sp>
      <p:sp>
        <p:nvSpPr>
          <p:cNvPr id="3" name="Teksto vietos rezervavimo ženklas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lt-LT" smtClean="0"/>
              <a:t>Spustelėję redag. ruoš. teksto stilių</a:t>
            </a:r>
          </a:p>
        </p:txBody>
      </p:sp>
      <p:sp>
        <p:nvSpPr>
          <p:cNvPr id="4" name="Turinio vietos rezervavimo ženklas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lt-LT" smtClean="0"/>
              <a:t>Spustelėję redag. ruoš. teksto stilių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lt-LT"/>
          </a:p>
        </p:txBody>
      </p:sp>
      <p:sp>
        <p:nvSpPr>
          <p:cNvPr id="5" name="Teksto vietos rezervavimo ženklas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lt-LT" smtClean="0"/>
              <a:t>Spustelėję redag. ruoš. teksto stilių</a:t>
            </a:r>
          </a:p>
        </p:txBody>
      </p:sp>
      <p:sp>
        <p:nvSpPr>
          <p:cNvPr id="6" name="Turinio vietos rezervavimo ženklas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lt-LT" smtClean="0"/>
              <a:t>Spustelėję redag. ruoš. teksto stilių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lt-LT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E6BDF0-D514-4418-A737-9A4ECA8DF01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k pavadinim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smtClean="0"/>
              <a:t>Spustelėję redag. ruoš. pavad. stilių</a:t>
            </a:r>
            <a:endParaRPr lang="lt-LT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CF059F-0BBE-4EA5-A7D8-6515BE4798E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ušč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46DDC4-6413-4B0F-BCAF-3A57A813E0B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urinys ir antrašt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lt-LT" smtClean="0"/>
              <a:t>Spustelėję redag. ruoš. pavad. stilių</a:t>
            </a:r>
            <a:endParaRPr lang="lt-LT"/>
          </a:p>
        </p:txBody>
      </p:sp>
      <p:sp>
        <p:nvSpPr>
          <p:cNvPr id="3" name="Turinio vietos rezervavimo ženklas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lt-LT" smtClean="0"/>
              <a:t>Spustelėję redag. ruoš. teksto stilių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lt-LT"/>
          </a:p>
        </p:txBody>
      </p:sp>
      <p:sp>
        <p:nvSpPr>
          <p:cNvPr id="4" name="Teksto vietos rezervavimo ženklas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lt-LT" smtClean="0"/>
              <a:t>Spustelėję redag. ruoš. teksto stilių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455ED5-2127-4A25-9F0D-0C15D06F751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Pavadinimas ir turiny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smtClean="0"/>
              <a:t>Spustelėję redag. ruoš. pavad. stilių</a:t>
            </a:r>
            <a:endParaRPr lang="lt-LT"/>
          </a:p>
        </p:txBody>
      </p:sp>
      <p:sp>
        <p:nvSpPr>
          <p:cNvPr id="3" name="Turinio vietos rezervavimo ženklas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lt-LT" smtClean="0"/>
              <a:t>Spustelėję redag. ruoš. teksto stilių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lt-L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B14B7C-5A15-4F49-B6F9-6F73FF4B664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aveikslėlis ir antrašt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lt-LT" smtClean="0"/>
              <a:t>Spustelėję redag. ruoš. pavad. stilių</a:t>
            </a:r>
            <a:endParaRPr lang="lt-LT"/>
          </a:p>
        </p:txBody>
      </p:sp>
      <p:sp>
        <p:nvSpPr>
          <p:cNvPr id="3" name="Paveikslėlio vietos rezervavimo ženklas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lt-LT" noProof="0" smtClean="0"/>
          </a:p>
        </p:txBody>
      </p:sp>
      <p:sp>
        <p:nvSpPr>
          <p:cNvPr id="4" name="Teksto vietos rezervavimo ženklas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lt-LT" smtClean="0"/>
              <a:t>Spustelėję redag. ruoš. teksto stilių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73A465-BE40-48B6-9DAC-02301829A09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Pavadinimas ir vertikalus tekst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smtClean="0"/>
              <a:t>Spustelėję redag. ruoš. pavad. stilių</a:t>
            </a:r>
            <a:endParaRPr lang="lt-LT"/>
          </a:p>
        </p:txBody>
      </p:sp>
      <p:sp>
        <p:nvSpPr>
          <p:cNvPr id="3" name="Vertikalaus teksto vietos rezervavimo ženklas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lt-LT" smtClean="0"/>
              <a:t>Spustelėję redag. ruoš. teksto stilių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lt-LT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8F50DF-4BC3-4394-960B-23C0BA496F7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us pavadinimas ir tekst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us pavadinimas 1"/>
          <p:cNvSpPr>
            <a:spLocks noGrp="1"/>
          </p:cNvSpPr>
          <p:nvPr>
            <p:ph type="title" orient="vert"/>
          </p:nvPr>
        </p:nvSpPr>
        <p:spPr>
          <a:xfrm>
            <a:off x="6626225" y="274638"/>
            <a:ext cx="2055813" cy="5851525"/>
          </a:xfrm>
        </p:spPr>
        <p:txBody>
          <a:bodyPr vert="eaVert"/>
          <a:lstStyle/>
          <a:p>
            <a:r>
              <a:rPr lang="lt-LT" smtClean="0"/>
              <a:t>Spustelėję redag. ruoš. pavad. stilių</a:t>
            </a:r>
            <a:endParaRPr lang="lt-LT"/>
          </a:p>
        </p:txBody>
      </p:sp>
      <p:sp>
        <p:nvSpPr>
          <p:cNvPr id="3" name="Vertikalaus teksto vietos rezervavimo ženklas 2"/>
          <p:cNvSpPr>
            <a:spLocks noGrp="1"/>
          </p:cNvSpPr>
          <p:nvPr>
            <p:ph type="body" orient="vert" idx="1"/>
          </p:nvPr>
        </p:nvSpPr>
        <p:spPr>
          <a:xfrm>
            <a:off x="455613" y="274638"/>
            <a:ext cx="6018212" cy="5851525"/>
          </a:xfrm>
        </p:spPr>
        <p:txBody>
          <a:bodyPr vert="eaVert"/>
          <a:lstStyle/>
          <a:p>
            <a:pPr lvl="0"/>
            <a:r>
              <a:rPr lang="lt-LT" smtClean="0"/>
              <a:t>Spustelėję redag. ruoš. teksto stilių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lt-LT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60E342-3C67-419A-889C-0CE7C9A3B3E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kcijos antrašt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lt-LT" smtClean="0"/>
              <a:t>Spustelėję redag. ruoš. pavad. stilių</a:t>
            </a:r>
            <a:endParaRPr lang="lt-LT"/>
          </a:p>
        </p:txBody>
      </p:sp>
      <p:sp>
        <p:nvSpPr>
          <p:cNvPr id="3" name="Teksto vietos rezervavimo ženklas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lt-LT" smtClean="0"/>
              <a:t>Spustelėję redag. ruoš. teksto stilių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F23CA4-525E-484D-BE75-4840EA8315D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 turinia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smtClean="0"/>
              <a:t>Spustelėję redag. ruoš. pavad. stilių</a:t>
            </a:r>
            <a:endParaRPr lang="lt-LT"/>
          </a:p>
        </p:txBody>
      </p:sp>
      <p:sp>
        <p:nvSpPr>
          <p:cNvPr id="3" name="Turinio vietos rezervavimo ženklas 2"/>
          <p:cNvSpPr>
            <a:spLocks noGrp="1"/>
          </p:cNvSpPr>
          <p:nvPr>
            <p:ph sz="half" idx="1"/>
          </p:nvPr>
        </p:nvSpPr>
        <p:spPr>
          <a:xfrm>
            <a:off x="2693988" y="1600200"/>
            <a:ext cx="30861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lt-LT" smtClean="0"/>
              <a:t>Spustelėję redag. ruoš. teksto stilių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lt-LT"/>
          </a:p>
        </p:txBody>
      </p:sp>
      <p:sp>
        <p:nvSpPr>
          <p:cNvPr id="4" name="Turinio vietos rezervavimo ženklas 3"/>
          <p:cNvSpPr>
            <a:spLocks noGrp="1"/>
          </p:cNvSpPr>
          <p:nvPr>
            <p:ph sz="half" idx="2"/>
          </p:nvPr>
        </p:nvSpPr>
        <p:spPr>
          <a:xfrm>
            <a:off x="5932488" y="1600200"/>
            <a:ext cx="3087687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lt-LT" smtClean="0"/>
              <a:t>Spustelėję redag. ruoš. teksto stilių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lt-LT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3E702D-079C-44AE-B9B1-586ECC66785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Lyginim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lt-LT" smtClean="0"/>
              <a:t>Spustelėję redag. ruoš. pavad. stilių</a:t>
            </a:r>
            <a:endParaRPr lang="lt-LT"/>
          </a:p>
        </p:txBody>
      </p:sp>
      <p:sp>
        <p:nvSpPr>
          <p:cNvPr id="3" name="Teksto vietos rezervavimo ženklas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lt-LT" smtClean="0"/>
              <a:t>Spustelėję redag. ruoš. teksto stilių</a:t>
            </a:r>
          </a:p>
        </p:txBody>
      </p:sp>
      <p:sp>
        <p:nvSpPr>
          <p:cNvPr id="4" name="Turinio vietos rezervavimo ženklas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lt-LT" smtClean="0"/>
              <a:t>Spustelėję redag. ruoš. teksto stilių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lt-LT"/>
          </a:p>
        </p:txBody>
      </p:sp>
      <p:sp>
        <p:nvSpPr>
          <p:cNvPr id="5" name="Teksto vietos rezervavimo ženklas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lt-LT" smtClean="0"/>
              <a:t>Spustelėję redag. ruoš. teksto stilių</a:t>
            </a:r>
          </a:p>
        </p:txBody>
      </p:sp>
      <p:sp>
        <p:nvSpPr>
          <p:cNvPr id="6" name="Turinio vietos rezervavimo ženklas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lt-LT" smtClean="0"/>
              <a:t>Spustelėję redag. ruoš. teksto stilių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lt-LT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0CCB2B-9D76-4ED3-9C55-E610E66C4B7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k pavadinim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smtClean="0"/>
              <a:t>Spustelėję redag. ruoš. pavad. stilių</a:t>
            </a:r>
            <a:endParaRPr lang="lt-LT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C4B65F-BE82-49B6-8C1B-27817E36643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ušč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CCD73D-9444-4A46-9875-1F2A89AB1BB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urinys ir antrašt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lt-LT" smtClean="0"/>
              <a:t>Spustelėję redag. ruoš. pavad. stilių</a:t>
            </a:r>
            <a:endParaRPr lang="lt-LT"/>
          </a:p>
        </p:txBody>
      </p:sp>
      <p:sp>
        <p:nvSpPr>
          <p:cNvPr id="3" name="Turinio vietos rezervavimo ženklas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lt-LT" smtClean="0"/>
              <a:t>Spustelėję redag. ruoš. teksto stilių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lt-LT"/>
          </a:p>
        </p:txBody>
      </p:sp>
      <p:sp>
        <p:nvSpPr>
          <p:cNvPr id="4" name="Teksto vietos rezervavimo ženklas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lt-LT" smtClean="0"/>
              <a:t>Spustelėję redag. ruoš. teksto stilių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A54E6D-7B65-4D4A-AAF9-A1D115F786B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aveikslėlis ir antrašt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lt-LT" smtClean="0"/>
              <a:t>Spustelėję redag. ruoš. pavad. stilių</a:t>
            </a:r>
            <a:endParaRPr lang="lt-LT"/>
          </a:p>
        </p:txBody>
      </p:sp>
      <p:sp>
        <p:nvSpPr>
          <p:cNvPr id="3" name="Paveikslėlio vietos rezervavimo ženklas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lt-LT" noProof="0" smtClean="0"/>
          </a:p>
        </p:txBody>
      </p:sp>
      <p:sp>
        <p:nvSpPr>
          <p:cNvPr id="4" name="Teksto vietos rezervavimo ženklas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lt-LT" smtClean="0"/>
              <a:t>Spustelėję redag. ruoš. teksto stilių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09D738-214C-4CA9-A4C3-8636B93AB90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ags" Target="../tags/tag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ags" Target="../tags/tag2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ags" Target="../tags/tag3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ags" Target="../tags/tag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  <p:custDataLst>
              <p:tags r:id="rId13"/>
            </p:custDataLst>
          </p:nvPr>
        </p:nvSpPr>
        <p:spPr bwMode="auto">
          <a:xfrm>
            <a:off x="2703513" y="274638"/>
            <a:ext cx="6316662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Spustelėkite, jei norite keisite ruoš. pav. stilių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  <p:custDataLst>
              <p:tags r:id="rId14"/>
            </p:custDataLst>
          </p:nvPr>
        </p:nvSpPr>
        <p:spPr bwMode="auto">
          <a:xfrm>
            <a:off x="2693988" y="1600200"/>
            <a:ext cx="6326187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Spustelėkite ruošinio teksto stiliams keisti</a:t>
            </a:r>
          </a:p>
          <a:p>
            <a:pPr lvl="1"/>
            <a:r>
              <a:rPr lang="en-US" smtClean="0"/>
              <a:t>Antras lygmuo</a:t>
            </a:r>
          </a:p>
          <a:p>
            <a:pPr lvl="2"/>
            <a:r>
              <a:rPr lang="en-US" smtClean="0"/>
              <a:t>Trečias lygmuo</a:t>
            </a:r>
          </a:p>
          <a:p>
            <a:pPr lvl="3"/>
            <a:r>
              <a:rPr lang="en-US" smtClean="0"/>
              <a:t>Ketvirtas lygmuo</a:t>
            </a:r>
          </a:p>
          <a:p>
            <a:pPr lvl="4"/>
            <a:r>
              <a:rPr lang="en-US" smtClean="0"/>
              <a:t>Penktas lygmuo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45F5BAF9-3AE9-46DE-A57E-A52A972F5DA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62" r:id="rId2"/>
    <p:sldLayoutId id="2147483661" r:id="rId3"/>
    <p:sldLayoutId id="2147483660" r:id="rId4"/>
    <p:sldLayoutId id="2147483659" r:id="rId5"/>
    <p:sldLayoutId id="2147483658" r:id="rId6"/>
    <p:sldLayoutId id="2147483657" r:id="rId7"/>
    <p:sldLayoutId id="2147483656" r:id="rId8"/>
    <p:sldLayoutId id="2147483655" r:id="rId9"/>
    <p:sldLayoutId id="2147483654" r:id="rId10"/>
    <p:sldLayoutId id="2147483653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lt-L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136525" y="136525"/>
            <a:ext cx="8866188" cy="6581775"/>
          </a:xfrm>
          <a:prstGeom prst="rect">
            <a:avLst/>
          </a:prstGeom>
          <a:solidFill>
            <a:schemeClr val="bg1">
              <a:alpha val="50195"/>
            </a:schemeClr>
          </a:solidFill>
          <a:ln>
            <a:noFill/>
          </a:ln>
          <a:effectLst/>
          <a:extLst/>
        </p:spPr>
        <p:txBody>
          <a:bodyPr wrap="none" anchor="ctr"/>
          <a:lstStyle/>
          <a:p>
            <a:pPr>
              <a:defRPr/>
            </a:pPr>
            <a:endParaRPr lang="lt-LT">
              <a:latin typeface="Arial" pitchFamily="34" charset="0"/>
              <a:cs typeface="Arial" pitchFamily="34" charset="0"/>
            </a:endParaRP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title"/>
            <p:custDataLst>
              <p:tags r:id="rId13"/>
            </p:custDataLst>
          </p:nvPr>
        </p:nvSpPr>
        <p:spPr bwMode="auto">
          <a:xfrm>
            <a:off x="455613" y="274638"/>
            <a:ext cx="822642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3316" name="Rectangle 4"/>
          <p:cNvSpPr>
            <a:spLocks noGrp="1" noChangeArrowheads="1"/>
          </p:cNvSpPr>
          <p:nvPr>
            <p:ph type="body" idx="1"/>
            <p:custDataLst>
              <p:tags r:id="rId14"/>
            </p:custDataLst>
          </p:nvPr>
        </p:nvSpPr>
        <p:spPr bwMode="auto">
          <a:xfrm>
            <a:off x="455613" y="1600200"/>
            <a:ext cx="8226425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9701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9702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9703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45F93FC9-F768-4145-B3B1-197E75EE324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2" r:id="rId2"/>
    <p:sldLayoutId id="2147483671" r:id="rId3"/>
    <p:sldLayoutId id="2147483670" r:id="rId4"/>
    <p:sldLayoutId id="2147483669" r:id="rId5"/>
    <p:sldLayoutId id="2147483668" r:id="rId6"/>
    <p:sldLayoutId id="2147483667" r:id="rId7"/>
    <p:sldLayoutId id="2147483666" r:id="rId8"/>
    <p:sldLayoutId id="2147483665" r:id="rId9"/>
    <p:sldLayoutId id="2147483664" r:id="rId10"/>
    <p:sldLayoutId id="2147483663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9pPr>
    </p:bodyStyle>
    <p:otherStyle>
      <a:defPPr>
        <a:defRPr lang="lt-L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://www.regitra.lt/lt" TargetMode="Externa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9.gif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ntraštė 1"/>
          <p:cNvSpPr txBox="1">
            <a:spLocks/>
          </p:cNvSpPr>
          <p:nvPr/>
        </p:nvSpPr>
        <p:spPr bwMode="auto">
          <a:xfrm>
            <a:off x="361950" y="517587"/>
            <a:ext cx="8497378" cy="72461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anchor="b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defRPr sz="3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defRPr/>
            </a:pPr>
            <a:r>
              <a:rPr lang="lt-LT" sz="4800" b="1" kern="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</a:t>
            </a:r>
            <a:r>
              <a:rPr lang="en-US" sz="4800" b="1" kern="0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airavimo</a:t>
            </a:r>
            <a:r>
              <a:rPr lang="lt-LT" sz="4800" b="1" kern="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egzaminas... </a:t>
            </a:r>
            <a:endParaRPr lang="lt-LT" sz="4800" b="1" kern="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6626" name="Picture 2" descr="Regitra">
            <a:hlinkClick r:id="rId2" tooltip="Regitra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61950" y="5670550"/>
            <a:ext cx="1949450" cy="87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28" name="Stačiakampis 8"/>
          <p:cNvSpPr>
            <a:spLocks noChangeArrowheads="1"/>
          </p:cNvSpPr>
          <p:nvPr/>
        </p:nvSpPr>
        <p:spPr bwMode="auto">
          <a:xfrm>
            <a:off x="361950" y="3606800"/>
            <a:ext cx="5711825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lt-LT" sz="2400" dirty="0">
                <a:solidFill>
                  <a:srgbClr val="002060"/>
                </a:solidFill>
              </a:rPr>
              <a:t>Algimantas Tarabilda</a:t>
            </a:r>
          </a:p>
          <a:p>
            <a:endParaRPr lang="lt-LT" dirty="0">
              <a:solidFill>
                <a:srgbClr val="002060"/>
              </a:solidFill>
            </a:endParaRPr>
          </a:p>
          <a:p>
            <a:r>
              <a:rPr lang="lt-LT" dirty="0" smtClean="0">
                <a:solidFill>
                  <a:srgbClr val="002060"/>
                </a:solidFill>
              </a:rPr>
              <a:t>Egzaminų </a:t>
            </a:r>
            <a:r>
              <a:rPr lang="lt-LT" dirty="0">
                <a:solidFill>
                  <a:srgbClr val="002060"/>
                </a:solidFill>
              </a:rPr>
              <a:t>metodikos skyriaus vyriausiasis specialistas</a:t>
            </a:r>
          </a:p>
        </p:txBody>
      </p:sp>
      <p:sp>
        <p:nvSpPr>
          <p:cNvPr id="26629" name="Stačiakampis 9"/>
          <p:cNvSpPr>
            <a:spLocks noChangeArrowheads="1"/>
          </p:cNvSpPr>
          <p:nvPr/>
        </p:nvSpPr>
        <p:spPr bwMode="auto">
          <a:xfrm>
            <a:off x="6815138" y="6362184"/>
            <a:ext cx="220669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lt-LT" dirty="0" smtClean="0">
                <a:solidFill>
                  <a:srgbClr val="002060"/>
                </a:solidFill>
              </a:rPr>
              <a:t>Vilnius   2016.04.14</a:t>
            </a:r>
            <a:endParaRPr lang="lt-LT" dirty="0">
              <a:solidFill>
                <a:srgbClr val="002060"/>
              </a:solidFill>
            </a:endParaRPr>
          </a:p>
        </p:txBody>
      </p:sp>
      <p:sp>
        <p:nvSpPr>
          <p:cNvPr id="7" name="Antraštė 1"/>
          <p:cNvSpPr txBox="1">
            <a:spLocks/>
          </p:cNvSpPr>
          <p:nvPr/>
        </p:nvSpPr>
        <p:spPr bwMode="auto">
          <a:xfrm>
            <a:off x="298689" y="1710910"/>
            <a:ext cx="8497378" cy="72461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anchor="b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defRPr sz="3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defRPr/>
            </a:pPr>
            <a:r>
              <a:rPr lang="lt-LT" sz="4800" b="1" kern="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ir požiūris į vairavimą </a:t>
            </a:r>
            <a:endParaRPr lang="lt-LT" sz="4800" b="1" kern="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819" name="Text Box 3"/>
          <p:cNvSpPr txBox="1">
            <a:spLocks noChangeArrowheads="1"/>
          </p:cNvSpPr>
          <p:nvPr/>
        </p:nvSpPr>
        <p:spPr bwMode="auto">
          <a:xfrm>
            <a:off x="297912" y="265985"/>
            <a:ext cx="8692072" cy="1200329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>
            <a:spAutoFit/>
          </a:bodyPr>
          <a:lstStyle/>
          <a:p>
            <a:pPr algn="ctr">
              <a:spcBef>
                <a:spcPts val="0"/>
              </a:spcBef>
              <a:defRPr/>
            </a:pPr>
            <a:r>
              <a:rPr lang="lt-LT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Vairuotojo</a:t>
            </a:r>
          </a:p>
          <a:p>
            <a:pPr algn="ctr">
              <a:spcBef>
                <a:spcPts val="0"/>
              </a:spcBef>
              <a:defRPr/>
            </a:pPr>
            <a:r>
              <a:rPr lang="lt-LT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žinios</a:t>
            </a:r>
            <a:r>
              <a:rPr lang="lt-LT" sz="3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gebėjimai, </a:t>
            </a:r>
            <a:r>
              <a:rPr lang="lt-LT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įgūdžiai</a:t>
            </a:r>
            <a:endParaRPr lang="en-GB" sz="36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90822" name="Text Box 6"/>
          <p:cNvSpPr txBox="1">
            <a:spLocks noChangeArrowheads="1"/>
          </p:cNvSpPr>
          <p:nvPr/>
        </p:nvSpPr>
        <p:spPr bwMode="auto">
          <a:xfrm>
            <a:off x="151263" y="2389876"/>
            <a:ext cx="3512119" cy="58477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lt-LT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Ko mokyti?</a:t>
            </a:r>
            <a:endParaRPr lang="en-GB" sz="24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90823" name="Text Box 7"/>
          <p:cNvSpPr txBox="1">
            <a:spLocks noChangeArrowheads="1"/>
          </p:cNvSpPr>
          <p:nvPr/>
        </p:nvSpPr>
        <p:spPr bwMode="auto">
          <a:xfrm>
            <a:off x="5546784" y="2389876"/>
            <a:ext cx="3507597" cy="58477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lt-LT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Ką vertinti?</a:t>
            </a:r>
            <a:endParaRPr lang="en-GB" sz="24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90826" name="Text Box 10"/>
          <p:cNvSpPr txBox="1">
            <a:spLocks noChangeArrowheads="1"/>
          </p:cNvSpPr>
          <p:nvPr/>
        </p:nvSpPr>
        <p:spPr bwMode="auto">
          <a:xfrm>
            <a:off x="5602647" y="3708787"/>
            <a:ext cx="3451734" cy="1200331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lt-LT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Egzaminavimo aprašas</a:t>
            </a:r>
            <a:endParaRPr lang="en-GB" sz="36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90827" name="Text Box 11"/>
          <p:cNvSpPr txBox="1">
            <a:spLocks noChangeArrowheads="1"/>
          </p:cNvSpPr>
          <p:nvPr/>
        </p:nvSpPr>
        <p:spPr bwMode="auto">
          <a:xfrm>
            <a:off x="151263" y="3673144"/>
            <a:ext cx="3171167" cy="120033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de-AT" sz="3600" b="1" dirty="0">
                <a:solidFill>
                  <a:srgbClr val="FF0000"/>
                </a:solidFill>
              </a:rPr>
              <a:t> </a:t>
            </a:r>
            <a:r>
              <a:rPr lang="lt-LT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Mokymo aprašas</a:t>
            </a:r>
            <a:endParaRPr lang="en-GB" sz="36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" name="Paveikslėlis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5938" y="2821615"/>
            <a:ext cx="2802148" cy="2802148"/>
          </a:xfrm>
          <a:prstGeom prst="rect">
            <a:avLst/>
          </a:prstGeom>
        </p:spPr>
      </p:pic>
      <p:pic>
        <p:nvPicPr>
          <p:cNvPr id="18" name="Turinio vietos rezervavimo ženklas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1558" y="4633326"/>
            <a:ext cx="2123657" cy="2123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57656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8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908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8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908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8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2908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8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2908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0822" grpId="0"/>
      <p:bldP spid="290823" grpId="0"/>
      <p:bldP spid="290826" grpId="0" animBg="1"/>
      <p:bldP spid="29082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171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64724" y="773562"/>
            <a:ext cx="3982442" cy="5975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71715" name="Rectangle 3"/>
          <p:cNvSpPr>
            <a:spLocks noChangeArrowheads="1"/>
          </p:cNvSpPr>
          <p:nvPr/>
        </p:nvSpPr>
        <p:spPr bwMode="auto">
          <a:xfrm>
            <a:off x="164724" y="2113472"/>
            <a:ext cx="3982442" cy="4635440"/>
          </a:xfrm>
          <a:prstGeom prst="rect">
            <a:avLst/>
          </a:prstGeom>
          <a:gradFill rotWithShape="1">
            <a:gsLst>
              <a:gs pos="0">
                <a:schemeClr val="bg1">
                  <a:lumMod val="90000"/>
                </a:schemeClr>
              </a:gs>
              <a:gs pos="100000">
                <a:schemeClr val="bg1">
                  <a:lumMod val="75000"/>
                </a:schemeClr>
              </a:gs>
            </a:gsLst>
            <a:lin ang="5400000" scaled="1"/>
          </a:gradFill>
          <a:ln>
            <a:noFill/>
          </a:ln>
          <a:effectLst/>
        </p:spPr>
        <p:txBody>
          <a:bodyPr wrap="none" anchor="ctr"/>
          <a:lstStyle/>
          <a:p>
            <a:endParaRPr lang="lt-LT"/>
          </a:p>
        </p:txBody>
      </p:sp>
      <p:sp>
        <p:nvSpPr>
          <p:cNvPr id="8" name="Text Box 10"/>
          <p:cNvSpPr txBox="1">
            <a:spLocks noChangeArrowheads="1"/>
          </p:cNvSpPr>
          <p:nvPr/>
        </p:nvSpPr>
        <p:spPr bwMode="auto">
          <a:xfrm>
            <a:off x="4567897" y="1017917"/>
            <a:ext cx="42483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lt-LT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Žinios, gebėjimai, įgūdžiai?</a:t>
            </a:r>
            <a:endParaRPr lang="en-GB" sz="24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cs"/>
            </a:endParaRPr>
          </a:p>
        </p:txBody>
      </p:sp>
      <p:sp>
        <p:nvSpPr>
          <p:cNvPr id="9" name="Text Box 10"/>
          <p:cNvSpPr txBox="1">
            <a:spLocks noChangeArrowheads="1"/>
          </p:cNvSpPr>
          <p:nvPr/>
        </p:nvSpPr>
        <p:spPr bwMode="auto">
          <a:xfrm>
            <a:off x="4567896" y="2935887"/>
            <a:ext cx="4179289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lt-LT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Egzaminas turi mažai bendro su tikru vairavimu</a:t>
            </a:r>
            <a:endParaRPr lang="en-GB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cs"/>
            </a:endParaRPr>
          </a:p>
        </p:txBody>
      </p:sp>
      <p:sp>
        <p:nvSpPr>
          <p:cNvPr id="10" name="Text Box 10"/>
          <p:cNvSpPr txBox="1">
            <a:spLocks noChangeArrowheads="1"/>
          </p:cNvSpPr>
          <p:nvPr/>
        </p:nvSpPr>
        <p:spPr bwMode="auto">
          <a:xfrm>
            <a:off x="4567896" y="3785611"/>
            <a:ext cx="4179288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lt-LT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Mokytis vairuoti </a:t>
            </a:r>
            <a:r>
              <a:rPr lang="lt-LT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reikia, tik kad </a:t>
            </a:r>
            <a:r>
              <a:rPr lang="lt-LT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išlaikyti egzaminą</a:t>
            </a:r>
            <a:endParaRPr lang="en-GB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cs"/>
            </a:endParaRPr>
          </a:p>
        </p:txBody>
      </p:sp>
      <p:sp>
        <p:nvSpPr>
          <p:cNvPr id="11" name="Text Box 10"/>
          <p:cNvSpPr txBox="1">
            <a:spLocks noChangeArrowheads="1"/>
          </p:cNvSpPr>
          <p:nvPr/>
        </p:nvSpPr>
        <p:spPr bwMode="auto">
          <a:xfrm>
            <a:off x="4567894" y="4621754"/>
            <a:ext cx="4325938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lt-LT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Ruošdamiesi egzaminui </a:t>
            </a:r>
            <a:r>
              <a:rPr lang="lt-LT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nesimokome </a:t>
            </a:r>
            <a:r>
              <a:rPr lang="lt-LT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tikro vairavimo</a:t>
            </a:r>
            <a:endParaRPr lang="en-GB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cs"/>
            </a:endParaRPr>
          </a:p>
        </p:txBody>
      </p:sp>
      <p:sp>
        <p:nvSpPr>
          <p:cNvPr id="12" name="Text Box 10"/>
          <p:cNvSpPr txBox="1">
            <a:spLocks noChangeArrowheads="1"/>
          </p:cNvSpPr>
          <p:nvPr/>
        </p:nvSpPr>
        <p:spPr bwMode="auto">
          <a:xfrm>
            <a:off x="4567896" y="5432516"/>
            <a:ext cx="360045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lt-LT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Egzaminas tėra laimės dalykas</a:t>
            </a:r>
            <a:endParaRPr lang="en-GB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cs"/>
            </a:endParaRPr>
          </a:p>
        </p:txBody>
      </p:sp>
      <p:sp>
        <p:nvSpPr>
          <p:cNvPr id="13" name="Text Box 10"/>
          <p:cNvSpPr txBox="1">
            <a:spLocks noChangeArrowheads="1"/>
          </p:cNvSpPr>
          <p:nvPr/>
        </p:nvSpPr>
        <p:spPr bwMode="auto">
          <a:xfrm>
            <a:off x="4567896" y="6009836"/>
            <a:ext cx="4325938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lt-LT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Savarankiškai vairuodamas eismo įvykio neišvengsi</a:t>
            </a:r>
            <a:endParaRPr lang="en-GB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cs"/>
            </a:endParaRPr>
          </a:p>
        </p:txBody>
      </p:sp>
      <p:sp>
        <p:nvSpPr>
          <p:cNvPr id="14" name="Text Box 3"/>
          <p:cNvSpPr txBox="1">
            <a:spLocks noChangeArrowheads="1"/>
          </p:cNvSpPr>
          <p:nvPr/>
        </p:nvSpPr>
        <p:spPr bwMode="auto">
          <a:xfrm>
            <a:off x="1238250" y="125862"/>
            <a:ext cx="6840538" cy="646331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  <a:scene3d>
              <a:camera prst="orthographicFront"/>
              <a:lightRig rig="threePt" dir="t"/>
            </a:scene3d>
            <a:sp3d prstMaterial="matte"/>
          </a:bodyPr>
          <a:lstStyle/>
          <a:p>
            <a:pPr algn="ctr">
              <a:spcBef>
                <a:spcPct val="50000"/>
              </a:spcBef>
              <a:defRPr/>
            </a:pPr>
            <a:r>
              <a:rPr lang="lt-LT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Kas trukdo saugiai vairuoti?</a:t>
            </a:r>
            <a:endParaRPr lang="en-GB" sz="36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cs"/>
            </a:endParaRPr>
          </a:p>
        </p:txBody>
      </p:sp>
      <p:sp>
        <p:nvSpPr>
          <p:cNvPr id="15" name="Text Box 10"/>
          <p:cNvSpPr txBox="1">
            <a:spLocks noChangeArrowheads="1"/>
          </p:cNvSpPr>
          <p:nvPr/>
        </p:nvSpPr>
        <p:spPr bwMode="auto">
          <a:xfrm>
            <a:off x="4567894" y="2087623"/>
            <a:ext cx="4179289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lt-LT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Požiūris ir įsitikinimai</a:t>
            </a:r>
            <a:endParaRPr lang="en-GB" sz="28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cs"/>
            </a:endParaRPr>
          </a:p>
        </p:txBody>
      </p:sp>
      <p:sp>
        <p:nvSpPr>
          <p:cNvPr id="18" name="Text Box 10"/>
          <p:cNvSpPr txBox="1">
            <a:spLocks noChangeArrowheads="1"/>
          </p:cNvSpPr>
          <p:nvPr/>
        </p:nvSpPr>
        <p:spPr bwMode="auto">
          <a:xfrm>
            <a:off x="2853203" y="2122605"/>
            <a:ext cx="1431985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GB" sz="4400" b="1" dirty="0" smtClean="0">
                <a:solidFill>
                  <a:srgbClr val="FF0000"/>
                </a:solidFill>
                <a:cs typeface="+mn-cs"/>
              </a:rPr>
              <a:t>90%</a:t>
            </a:r>
            <a:endParaRPr lang="en-GB" sz="4400" b="1" dirty="0">
              <a:solidFill>
                <a:srgbClr val="FF0000"/>
              </a:solidFill>
              <a:cs typeface="+mn-cs"/>
            </a:endParaRPr>
          </a:p>
        </p:txBody>
      </p:sp>
      <p:sp>
        <p:nvSpPr>
          <p:cNvPr id="19" name="Text Box 10"/>
          <p:cNvSpPr txBox="1">
            <a:spLocks noChangeArrowheads="1"/>
          </p:cNvSpPr>
          <p:nvPr/>
        </p:nvSpPr>
        <p:spPr bwMode="auto">
          <a:xfrm>
            <a:off x="2853203" y="773562"/>
            <a:ext cx="1431985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GB" sz="4400" b="1" dirty="0" smtClean="0">
                <a:solidFill>
                  <a:schemeClr val="accent5">
                    <a:lumMod val="20000"/>
                    <a:lumOff val="80000"/>
                  </a:schemeClr>
                </a:solidFill>
                <a:cs typeface="+mn-cs"/>
              </a:rPr>
              <a:t>10%</a:t>
            </a:r>
            <a:endParaRPr lang="en-GB" sz="4400" b="1" dirty="0">
              <a:solidFill>
                <a:schemeClr val="accent5">
                  <a:lumMod val="20000"/>
                  <a:lumOff val="80000"/>
                </a:schemeClr>
              </a:solidFill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536019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1" dur="2000"/>
                                        <p:tgtEl>
                                          <p:spTgt spid="3717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717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1715" grpId="0" animBg="1"/>
      <p:bldP spid="8" grpId="0"/>
      <p:bldP spid="9" grpId="0"/>
      <p:bldP spid="10" grpId="0"/>
      <p:bldP spid="11" grpId="0"/>
      <p:bldP spid="12" grpId="0"/>
      <p:bldP spid="13" grpId="0"/>
      <p:bldP spid="15" grpId="0"/>
      <p:bldP spid="18" grpId="0"/>
      <p:bldP spid="1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aveikslėlis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404" y="377401"/>
            <a:ext cx="3165901" cy="2374426"/>
          </a:xfrm>
          <a:prstGeom prst="rect">
            <a:avLst/>
          </a:prstGeom>
          <a:blipFill dpi="0" rotWithShape="1">
            <a:blip r:embed="rId3">
              <a:alphaModFix amt="0"/>
            </a:blip>
            <a:srcRect/>
            <a:tile tx="0" ty="0" sx="100000" sy="100000" flip="none" algn="tl"/>
          </a:blipFill>
        </p:spPr>
      </p:pic>
      <p:sp>
        <p:nvSpPr>
          <p:cNvPr id="3" name="Text Box 3"/>
          <p:cNvSpPr txBox="1">
            <a:spLocks noChangeArrowheads="1"/>
          </p:cNvSpPr>
          <p:nvPr/>
        </p:nvSpPr>
        <p:spPr bwMode="auto">
          <a:xfrm>
            <a:off x="3636393" y="1122752"/>
            <a:ext cx="5179803" cy="1200329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>
            <a:spAutoFit/>
            <a:scene3d>
              <a:camera prst="orthographicFront"/>
              <a:lightRig rig="threePt" dir="t"/>
            </a:scene3d>
            <a:sp3d prstMaterial="matte"/>
          </a:bodyPr>
          <a:lstStyle/>
          <a:p>
            <a:pPr algn="ctr">
              <a:spcBef>
                <a:spcPct val="50000"/>
              </a:spcBef>
              <a:defRPr/>
            </a:pPr>
            <a:r>
              <a:rPr lang="lt-LT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Susitarkime, kas yra geras vairuotojas </a:t>
            </a:r>
            <a:endParaRPr lang="en-GB" sz="36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cs"/>
            </a:endParaRPr>
          </a:p>
        </p:txBody>
      </p:sp>
      <p:sp>
        <p:nvSpPr>
          <p:cNvPr id="4" name="Stačiakampis 3"/>
          <p:cNvSpPr/>
          <p:nvPr/>
        </p:nvSpPr>
        <p:spPr>
          <a:xfrm>
            <a:off x="1197511" y="3020049"/>
            <a:ext cx="685249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lt-LT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„Vairuotojo kompetencijos“ – </a:t>
            </a:r>
            <a:r>
              <a:rPr lang="lt-LT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svarbu ne tik egzaminui </a:t>
            </a:r>
            <a:endParaRPr lang="lt-LT" sz="36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Paveikslėlis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3108" y="4220378"/>
            <a:ext cx="2781300" cy="2095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37313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Box 10"/>
          <p:cNvSpPr txBox="1">
            <a:spLocks noChangeArrowheads="1"/>
          </p:cNvSpPr>
          <p:nvPr/>
        </p:nvSpPr>
        <p:spPr bwMode="auto">
          <a:xfrm>
            <a:off x="4567894" y="3814177"/>
            <a:ext cx="417928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lt-LT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supranta, ko mokosi </a:t>
            </a:r>
            <a:endParaRPr lang="en-GB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Text Box 10"/>
          <p:cNvSpPr txBox="1">
            <a:spLocks noChangeArrowheads="1"/>
          </p:cNvSpPr>
          <p:nvPr/>
        </p:nvSpPr>
        <p:spPr bwMode="auto">
          <a:xfrm>
            <a:off x="4567895" y="4501604"/>
            <a:ext cx="417928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square">
            <a:spAutoFit/>
          </a:bodyPr>
          <a:lstStyle/>
          <a:p>
            <a:r>
              <a:rPr lang="lt-LT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vertina </a:t>
            </a:r>
            <a:r>
              <a:rPr lang="lt-LT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save objektyviai</a:t>
            </a:r>
          </a:p>
        </p:txBody>
      </p:sp>
      <p:sp>
        <p:nvSpPr>
          <p:cNvPr id="11" name="Text Box 10"/>
          <p:cNvSpPr txBox="1">
            <a:spLocks noChangeArrowheads="1"/>
          </p:cNvSpPr>
          <p:nvPr/>
        </p:nvSpPr>
        <p:spPr bwMode="auto">
          <a:xfrm>
            <a:off x="4567896" y="5139339"/>
            <a:ext cx="432593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lt-LT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stengiasi daryti kuo mažiau klaidų</a:t>
            </a:r>
            <a:endParaRPr lang="en-GB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Text Box 10"/>
          <p:cNvSpPr txBox="1">
            <a:spLocks noChangeArrowheads="1"/>
          </p:cNvSpPr>
          <p:nvPr/>
        </p:nvSpPr>
        <p:spPr bwMode="auto">
          <a:xfrm>
            <a:off x="4567896" y="5799724"/>
            <a:ext cx="417928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lt-LT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mokosi priimti tinkamus sprendimus</a:t>
            </a:r>
          </a:p>
        </p:txBody>
      </p:sp>
      <p:sp>
        <p:nvSpPr>
          <p:cNvPr id="13" name="Text Box 10"/>
          <p:cNvSpPr txBox="1">
            <a:spLocks noChangeArrowheads="1"/>
          </p:cNvSpPr>
          <p:nvPr/>
        </p:nvSpPr>
        <p:spPr bwMode="auto">
          <a:xfrm>
            <a:off x="4567896" y="3096409"/>
            <a:ext cx="432593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lt-LT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apsisprendė </a:t>
            </a:r>
            <a:r>
              <a:rPr lang="lt-LT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išmokti</a:t>
            </a:r>
            <a:endParaRPr lang="en-GB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Text Box 3"/>
          <p:cNvSpPr txBox="1">
            <a:spLocks noChangeArrowheads="1"/>
          </p:cNvSpPr>
          <p:nvPr/>
        </p:nvSpPr>
        <p:spPr bwMode="auto">
          <a:xfrm>
            <a:off x="1238250" y="125862"/>
            <a:ext cx="6840538" cy="1200329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  <a:scene3d>
              <a:camera prst="orthographicFront"/>
              <a:lightRig rig="threePt" dir="t"/>
            </a:scene3d>
            <a:sp3d prstMaterial="matte"/>
          </a:bodyPr>
          <a:lstStyle/>
          <a:p>
            <a:pPr algn="ctr">
              <a:spcBef>
                <a:spcPct val="50000"/>
              </a:spcBef>
              <a:defRPr/>
            </a:pPr>
            <a:r>
              <a:rPr lang="lt-LT" sz="3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„Vairuotojo kompetencijos“ – tai kitoks požiūris į vairavimą</a:t>
            </a:r>
            <a:endParaRPr lang="en-GB" sz="36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" name="Text Box 10"/>
          <p:cNvSpPr txBox="1">
            <a:spLocks noChangeArrowheads="1"/>
          </p:cNvSpPr>
          <p:nvPr/>
        </p:nvSpPr>
        <p:spPr bwMode="auto">
          <a:xfrm>
            <a:off x="3735238" y="2087623"/>
            <a:ext cx="5011945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lt-LT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Geras vairuotojas:</a:t>
            </a:r>
            <a:endParaRPr lang="en-GB" sz="36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935" y="1479582"/>
            <a:ext cx="2952840" cy="22139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192690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2" grpId="0"/>
      <p:bldP spid="13" grpId="0"/>
      <p:bldP spid="1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Antraštė 1"/>
          <p:cNvSpPr>
            <a:spLocks noGrp="1"/>
          </p:cNvSpPr>
          <p:nvPr>
            <p:ph type="title"/>
          </p:nvPr>
        </p:nvSpPr>
        <p:spPr>
          <a:xfrm>
            <a:off x="438361" y="1430578"/>
            <a:ext cx="8226425" cy="1143000"/>
          </a:xfrm>
        </p:spPr>
        <p:txBody>
          <a:bodyPr/>
          <a:lstStyle/>
          <a:p>
            <a:r>
              <a:rPr lang="lt-LT" sz="6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Jūsų klausimai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8581" y="816574"/>
            <a:ext cx="1431925" cy="2773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Antraštė 1"/>
          <p:cNvSpPr txBox="1">
            <a:spLocks/>
          </p:cNvSpPr>
          <p:nvPr/>
        </p:nvSpPr>
        <p:spPr bwMode="auto">
          <a:xfrm>
            <a:off x="590761" y="4050133"/>
            <a:ext cx="822642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defRPr sz="3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defRPr sz="3200">
                <a:solidFill>
                  <a:schemeClr val="tx1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defRPr sz="3200">
                <a:solidFill>
                  <a:schemeClr val="tx1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defRPr sz="3200">
                <a:solidFill>
                  <a:schemeClr val="tx1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defRPr sz="3200">
                <a:solidFill>
                  <a:schemeClr val="tx1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defRPr sz="3200">
                <a:solidFill>
                  <a:schemeClr val="tx1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defRPr sz="3200">
                <a:solidFill>
                  <a:schemeClr val="tx1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defRPr sz="3200">
                <a:solidFill>
                  <a:schemeClr val="tx1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defRPr sz="32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lt-LT" sz="6600" b="1" kern="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Ačiū už dėmesį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2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1000"/>
                                        <p:tgtEl>
                                          <p:spTgt spid="522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2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225" grpId="0"/>
      <p:bldP spid="52225" grpId="1"/>
      <p:bldP spid="10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SM_Titl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SM_Text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SM2_Titl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SM2_Text"/>
</p:tagLst>
</file>

<file path=ppt/theme/theme1.xml><?xml version="1.0" encoding="utf-8"?>
<a:theme xmlns:a="http://schemas.openxmlformats.org/drawingml/2006/main" name="ind_1679_slide">
  <a:themeElements>
    <a:clrScheme name="ind_1679_slide 2">
      <a:dk1>
        <a:srgbClr val="000000"/>
      </a:dk1>
      <a:lt1>
        <a:srgbClr val="CCFFCC"/>
      </a:lt1>
      <a:dk2>
        <a:srgbClr val="000000"/>
      </a:dk2>
      <a:lt2>
        <a:srgbClr val="B2B2B2"/>
      </a:lt2>
      <a:accent1>
        <a:srgbClr val="7A991F"/>
      </a:accent1>
      <a:accent2>
        <a:srgbClr val="007CA6"/>
      </a:accent2>
      <a:accent3>
        <a:srgbClr val="E2FFE2"/>
      </a:accent3>
      <a:accent4>
        <a:srgbClr val="000000"/>
      </a:accent4>
      <a:accent5>
        <a:srgbClr val="BECAAB"/>
      </a:accent5>
      <a:accent6>
        <a:srgbClr val="007096"/>
      </a:accent6>
      <a:hlink>
        <a:srgbClr val="198019"/>
      </a:hlink>
      <a:folHlink>
        <a:srgbClr val="2E5B99"/>
      </a:folHlink>
    </a:clrScheme>
    <a:fontScheme name="ind_1679_slide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ind_1679_slide 1">
        <a:dk1>
          <a:srgbClr val="000000"/>
        </a:dk1>
        <a:lt1>
          <a:srgbClr val="CCFFCC"/>
        </a:lt1>
        <a:dk2>
          <a:srgbClr val="000000"/>
        </a:dk2>
        <a:lt2>
          <a:srgbClr val="B2B2B2"/>
        </a:lt2>
        <a:accent1>
          <a:srgbClr val="24B224"/>
        </a:accent1>
        <a:accent2>
          <a:srgbClr val="009954"/>
        </a:accent2>
        <a:accent3>
          <a:srgbClr val="E2FFE2"/>
        </a:accent3>
        <a:accent4>
          <a:srgbClr val="000000"/>
        </a:accent4>
        <a:accent5>
          <a:srgbClr val="ACD5AC"/>
        </a:accent5>
        <a:accent6>
          <a:srgbClr val="008A4B"/>
        </a:accent6>
        <a:hlink>
          <a:srgbClr val="198019"/>
        </a:hlink>
        <a:folHlink>
          <a:srgbClr val="00733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nd_1679_slide 2">
        <a:dk1>
          <a:srgbClr val="000000"/>
        </a:dk1>
        <a:lt1>
          <a:srgbClr val="CCFFCC"/>
        </a:lt1>
        <a:dk2>
          <a:srgbClr val="000000"/>
        </a:dk2>
        <a:lt2>
          <a:srgbClr val="B2B2B2"/>
        </a:lt2>
        <a:accent1>
          <a:srgbClr val="7A991F"/>
        </a:accent1>
        <a:accent2>
          <a:srgbClr val="007CA6"/>
        </a:accent2>
        <a:accent3>
          <a:srgbClr val="E2FFE2"/>
        </a:accent3>
        <a:accent4>
          <a:srgbClr val="000000"/>
        </a:accent4>
        <a:accent5>
          <a:srgbClr val="BECAAB"/>
        </a:accent5>
        <a:accent6>
          <a:srgbClr val="007096"/>
        </a:accent6>
        <a:hlink>
          <a:srgbClr val="198019"/>
        </a:hlink>
        <a:folHlink>
          <a:srgbClr val="2E5B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nd_1679_slide 3">
        <a:dk1>
          <a:srgbClr val="000000"/>
        </a:dk1>
        <a:lt1>
          <a:srgbClr val="CCFFCC"/>
        </a:lt1>
        <a:dk2>
          <a:srgbClr val="000000"/>
        </a:dk2>
        <a:lt2>
          <a:srgbClr val="B2B2B2"/>
        </a:lt2>
        <a:accent1>
          <a:srgbClr val="BF6930"/>
        </a:accent1>
        <a:accent2>
          <a:srgbClr val="1F991F"/>
        </a:accent2>
        <a:accent3>
          <a:srgbClr val="E2FFE2"/>
        </a:accent3>
        <a:accent4>
          <a:srgbClr val="000000"/>
        </a:accent4>
        <a:accent5>
          <a:srgbClr val="DCB9AD"/>
        </a:accent5>
        <a:accent6>
          <a:srgbClr val="1B8A1B"/>
        </a:accent6>
        <a:hlink>
          <a:srgbClr val="A73D73"/>
        </a:hlink>
        <a:folHlink>
          <a:srgbClr val="7C3D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nd_1679_slide 4">
        <a:dk1>
          <a:srgbClr val="000000"/>
        </a:dk1>
        <a:lt1>
          <a:srgbClr val="CCFFCC"/>
        </a:lt1>
        <a:dk2>
          <a:srgbClr val="000000"/>
        </a:dk2>
        <a:lt2>
          <a:srgbClr val="B2B2B2"/>
        </a:lt2>
        <a:accent1>
          <a:srgbClr val="B28F00"/>
        </a:accent1>
        <a:accent2>
          <a:srgbClr val="CC5252"/>
        </a:accent2>
        <a:accent3>
          <a:srgbClr val="E2FFE2"/>
        </a:accent3>
        <a:accent4>
          <a:srgbClr val="000000"/>
        </a:accent4>
        <a:accent5>
          <a:srgbClr val="D5C6AA"/>
        </a:accent5>
        <a:accent6>
          <a:srgbClr val="B94949"/>
        </a:accent6>
        <a:hlink>
          <a:srgbClr val="5B4BA6"/>
        </a:hlink>
        <a:folHlink>
          <a:srgbClr val="1980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nd_1679_slide 5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24B224"/>
        </a:accent1>
        <a:accent2>
          <a:srgbClr val="009954"/>
        </a:accent2>
        <a:accent3>
          <a:srgbClr val="FFFFFF"/>
        </a:accent3>
        <a:accent4>
          <a:srgbClr val="000000"/>
        </a:accent4>
        <a:accent5>
          <a:srgbClr val="ACD5AC"/>
        </a:accent5>
        <a:accent6>
          <a:srgbClr val="008A4B"/>
        </a:accent6>
        <a:hlink>
          <a:srgbClr val="198019"/>
        </a:hlink>
        <a:folHlink>
          <a:srgbClr val="00733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nd_1679_slide 6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7A991F"/>
        </a:accent1>
        <a:accent2>
          <a:srgbClr val="007CA6"/>
        </a:accent2>
        <a:accent3>
          <a:srgbClr val="FFFFFF"/>
        </a:accent3>
        <a:accent4>
          <a:srgbClr val="000000"/>
        </a:accent4>
        <a:accent5>
          <a:srgbClr val="BECAAB"/>
        </a:accent5>
        <a:accent6>
          <a:srgbClr val="007096"/>
        </a:accent6>
        <a:hlink>
          <a:srgbClr val="198019"/>
        </a:hlink>
        <a:folHlink>
          <a:srgbClr val="2E5B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nd_1679_slide 7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BF6930"/>
        </a:accent1>
        <a:accent2>
          <a:srgbClr val="1F991F"/>
        </a:accent2>
        <a:accent3>
          <a:srgbClr val="FFFFFF"/>
        </a:accent3>
        <a:accent4>
          <a:srgbClr val="000000"/>
        </a:accent4>
        <a:accent5>
          <a:srgbClr val="DCB9AD"/>
        </a:accent5>
        <a:accent6>
          <a:srgbClr val="1B8A1B"/>
        </a:accent6>
        <a:hlink>
          <a:srgbClr val="A73D73"/>
        </a:hlink>
        <a:folHlink>
          <a:srgbClr val="7C3D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nd_1679_slide 8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B28F00"/>
        </a:accent1>
        <a:accent2>
          <a:srgbClr val="CC5252"/>
        </a:accent2>
        <a:accent3>
          <a:srgbClr val="FFFFFF"/>
        </a:accent3>
        <a:accent4>
          <a:srgbClr val="000000"/>
        </a:accent4>
        <a:accent5>
          <a:srgbClr val="D5C6AA"/>
        </a:accent5>
        <a:accent6>
          <a:srgbClr val="B94949"/>
        </a:accent6>
        <a:hlink>
          <a:srgbClr val="5B4BA6"/>
        </a:hlink>
        <a:folHlink>
          <a:srgbClr val="19801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Default Design">
  <a:themeElements>
    <a:clrScheme name="1_Default Design 2">
      <a:dk1>
        <a:srgbClr val="000000"/>
      </a:dk1>
      <a:lt1>
        <a:srgbClr val="CCFFCC"/>
      </a:lt1>
      <a:dk2>
        <a:srgbClr val="000000"/>
      </a:dk2>
      <a:lt2>
        <a:srgbClr val="B2B2B2"/>
      </a:lt2>
      <a:accent1>
        <a:srgbClr val="7A991F"/>
      </a:accent1>
      <a:accent2>
        <a:srgbClr val="007CA6"/>
      </a:accent2>
      <a:accent3>
        <a:srgbClr val="E2FFE2"/>
      </a:accent3>
      <a:accent4>
        <a:srgbClr val="000000"/>
      </a:accent4>
      <a:accent5>
        <a:srgbClr val="BECAAB"/>
      </a:accent5>
      <a:accent6>
        <a:srgbClr val="007096"/>
      </a:accent6>
      <a:hlink>
        <a:srgbClr val="198019"/>
      </a:hlink>
      <a:folHlink>
        <a:srgbClr val="2E5B99"/>
      </a:folHlink>
    </a:clrScheme>
    <a:fontScheme name="1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Default Design 1">
        <a:dk1>
          <a:srgbClr val="000000"/>
        </a:dk1>
        <a:lt1>
          <a:srgbClr val="CCFFCC"/>
        </a:lt1>
        <a:dk2>
          <a:srgbClr val="000000"/>
        </a:dk2>
        <a:lt2>
          <a:srgbClr val="B2B2B2"/>
        </a:lt2>
        <a:accent1>
          <a:srgbClr val="24B224"/>
        </a:accent1>
        <a:accent2>
          <a:srgbClr val="009954"/>
        </a:accent2>
        <a:accent3>
          <a:srgbClr val="E2FFE2"/>
        </a:accent3>
        <a:accent4>
          <a:srgbClr val="000000"/>
        </a:accent4>
        <a:accent5>
          <a:srgbClr val="ACD5AC"/>
        </a:accent5>
        <a:accent6>
          <a:srgbClr val="008A4B"/>
        </a:accent6>
        <a:hlink>
          <a:srgbClr val="198019"/>
        </a:hlink>
        <a:folHlink>
          <a:srgbClr val="00733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CCFFCC"/>
        </a:lt1>
        <a:dk2>
          <a:srgbClr val="000000"/>
        </a:dk2>
        <a:lt2>
          <a:srgbClr val="B2B2B2"/>
        </a:lt2>
        <a:accent1>
          <a:srgbClr val="7A991F"/>
        </a:accent1>
        <a:accent2>
          <a:srgbClr val="007CA6"/>
        </a:accent2>
        <a:accent3>
          <a:srgbClr val="E2FFE2"/>
        </a:accent3>
        <a:accent4>
          <a:srgbClr val="000000"/>
        </a:accent4>
        <a:accent5>
          <a:srgbClr val="BECAAB"/>
        </a:accent5>
        <a:accent6>
          <a:srgbClr val="007096"/>
        </a:accent6>
        <a:hlink>
          <a:srgbClr val="198019"/>
        </a:hlink>
        <a:folHlink>
          <a:srgbClr val="2E5B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CCFFCC"/>
        </a:lt1>
        <a:dk2>
          <a:srgbClr val="000000"/>
        </a:dk2>
        <a:lt2>
          <a:srgbClr val="B2B2B2"/>
        </a:lt2>
        <a:accent1>
          <a:srgbClr val="BF6930"/>
        </a:accent1>
        <a:accent2>
          <a:srgbClr val="1F991F"/>
        </a:accent2>
        <a:accent3>
          <a:srgbClr val="E2FFE2"/>
        </a:accent3>
        <a:accent4>
          <a:srgbClr val="000000"/>
        </a:accent4>
        <a:accent5>
          <a:srgbClr val="DCB9AD"/>
        </a:accent5>
        <a:accent6>
          <a:srgbClr val="1B8A1B"/>
        </a:accent6>
        <a:hlink>
          <a:srgbClr val="A73D73"/>
        </a:hlink>
        <a:folHlink>
          <a:srgbClr val="7C3D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CCFFCC"/>
        </a:lt1>
        <a:dk2>
          <a:srgbClr val="000000"/>
        </a:dk2>
        <a:lt2>
          <a:srgbClr val="B2B2B2"/>
        </a:lt2>
        <a:accent1>
          <a:srgbClr val="B28F00"/>
        </a:accent1>
        <a:accent2>
          <a:srgbClr val="CC5252"/>
        </a:accent2>
        <a:accent3>
          <a:srgbClr val="E2FFE2"/>
        </a:accent3>
        <a:accent4>
          <a:srgbClr val="000000"/>
        </a:accent4>
        <a:accent5>
          <a:srgbClr val="D5C6AA"/>
        </a:accent5>
        <a:accent6>
          <a:srgbClr val="B94949"/>
        </a:accent6>
        <a:hlink>
          <a:srgbClr val="5B4BA6"/>
        </a:hlink>
        <a:folHlink>
          <a:srgbClr val="1980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24B224"/>
        </a:accent1>
        <a:accent2>
          <a:srgbClr val="009954"/>
        </a:accent2>
        <a:accent3>
          <a:srgbClr val="FFFFFF"/>
        </a:accent3>
        <a:accent4>
          <a:srgbClr val="000000"/>
        </a:accent4>
        <a:accent5>
          <a:srgbClr val="ACD5AC"/>
        </a:accent5>
        <a:accent6>
          <a:srgbClr val="008A4B"/>
        </a:accent6>
        <a:hlink>
          <a:srgbClr val="198019"/>
        </a:hlink>
        <a:folHlink>
          <a:srgbClr val="00733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7A991F"/>
        </a:accent1>
        <a:accent2>
          <a:srgbClr val="007CA6"/>
        </a:accent2>
        <a:accent3>
          <a:srgbClr val="FFFFFF"/>
        </a:accent3>
        <a:accent4>
          <a:srgbClr val="000000"/>
        </a:accent4>
        <a:accent5>
          <a:srgbClr val="BECAAB"/>
        </a:accent5>
        <a:accent6>
          <a:srgbClr val="007096"/>
        </a:accent6>
        <a:hlink>
          <a:srgbClr val="198019"/>
        </a:hlink>
        <a:folHlink>
          <a:srgbClr val="2E5B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BF6930"/>
        </a:accent1>
        <a:accent2>
          <a:srgbClr val="1F991F"/>
        </a:accent2>
        <a:accent3>
          <a:srgbClr val="FFFFFF"/>
        </a:accent3>
        <a:accent4>
          <a:srgbClr val="000000"/>
        </a:accent4>
        <a:accent5>
          <a:srgbClr val="DCB9AD"/>
        </a:accent5>
        <a:accent6>
          <a:srgbClr val="1B8A1B"/>
        </a:accent6>
        <a:hlink>
          <a:srgbClr val="A73D73"/>
        </a:hlink>
        <a:folHlink>
          <a:srgbClr val="7C3D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B28F00"/>
        </a:accent1>
        <a:accent2>
          <a:srgbClr val="CC5252"/>
        </a:accent2>
        <a:accent3>
          <a:srgbClr val="FFFFFF"/>
        </a:accent3>
        <a:accent4>
          <a:srgbClr val="000000"/>
        </a:accent4>
        <a:accent5>
          <a:srgbClr val="D5C6AA"/>
        </a:accent5>
        <a:accent6>
          <a:srgbClr val="B94949"/>
        </a:accent6>
        <a:hlink>
          <a:srgbClr val="5B4BA6"/>
        </a:hlink>
        <a:folHlink>
          <a:srgbClr val="19801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e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ind_1679_slide</Template>
  <TotalTime>5680</TotalTime>
  <Words>134</Words>
  <Application>Microsoft Office PowerPoint</Application>
  <PresentationFormat>Demonstracija ekrane (4:3)</PresentationFormat>
  <Paragraphs>34</Paragraphs>
  <Slides>6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2</vt:i4>
      </vt:variant>
      <vt:variant>
        <vt:lpstr>Skaidrių pavadinimai</vt:lpstr>
      </vt:variant>
      <vt:variant>
        <vt:i4>6</vt:i4>
      </vt:variant>
    </vt:vector>
  </HeadingPairs>
  <TitlesOfParts>
    <vt:vector size="8" baseType="lpstr">
      <vt:lpstr>ind_1679_slide</vt:lpstr>
      <vt:lpstr>1_Default Design</vt:lpstr>
      <vt:lpstr>PowerPoint pristatymas</vt:lpstr>
      <vt:lpstr>PowerPoint pristatymas</vt:lpstr>
      <vt:lpstr>PowerPoint pristatymas</vt:lpstr>
      <vt:lpstr>PowerPoint pristatymas</vt:lpstr>
      <vt:lpstr>PowerPoint pristatymas</vt:lpstr>
      <vt:lpstr>Jūsų klausimai</vt:lpstr>
    </vt:vector>
  </TitlesOfParts>
  <Company>VĮ "REGITRA"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Skaidrė 1</dc:title>
  <dc:creator>Algimantas Tarabilda</dc:creator>
  <cp:lastModifiedBy>ALGIMANTAS</cp:lastModifiedBy>
  <cp:revision>108</cp:revision>
  <dcterms:created xsi:type="dcterms:W3CDTF">2012-04-23T10:30:50Z</dcterms:created>
  <dcterms:modified xsi:type="dcterms:W3CDTF">2016-04-13T12:04:07Z</dcterms:modified>
</cp:coreProperties>
</file>