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275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6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78AEA-6779-4E84-9BEB-6B01D144DE5F}" type="datetimeFigureOut">
              <a:rPr lang="lt-LT" smtClean="0"/>
              <a:t>2016-11-10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0597B-9BB7-4BB7-A772-422923F612C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36020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B8A6-6B7D-4A6A-92BD-ABA662C65DF1}" type="datetime1">
              <a:rPr lang="lt-LT" smtClean="0"/>
              <a:t>2016-11-10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FAD9-7D1A-476D-93BD-9C2D59212A63}" type="datetime1">
              <a:rPr lang="lt-LT" smtClean="0"/>
              <a:t>2016-11-10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F403C-8FF3-453B-8C92-EE4C62571513}" type="datetime1">
              <a:rPr lang="lt-LT" smtClean="0"/>
              <a:t>2016-11-10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B0B6-AA74-4E5F-A21C-26B054DB76A0}" type="datetime1">
              <a:rPr lang="lt-LT" smtClean="0"/>
              <a:t>2016-11-10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8921-C680-450E-A98B-21DEC53CB43D}" type="datetime1">
              <a:rPr lang="lt-LT" smtClean="0"/>
              <a:t>2016-11-10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F7D60-72C8-4215-A7E0-95D34A4D4B47}" type="datetime1">
              <a:rPr lang="lt-LT" smtClean="0"/>
              <a:t>2016-11-10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E02E-8855-4705-B6AF-3B38F8E073ED}" type="datetime1">
              <a:rPr lang="lt-LT" smtClean="0"/>
              <a:t>2016-11-10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16FA-29F0-4FE6-B68B-B32688E68859}" type="datetime1">
              <a:rPr lang="lt-LT" smtClean="0"/>
              <a:t>2016-11-10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B46BF-CBFC-408E-ABB2-3812C2283791}" type="datetime1">
              <a:rPr lang="lt-LT" smtClean="0"/>
              <a:t>2016-11-10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55E8-3610-4772-A78E-FAA9C51E9F99}" type="datetime1">
              <a:rPr lang="lt-LT" smtClean="0"/>
              <a:t>2016-11-10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F2C40-D94F-424D-A8AF-F64140EED108}" type="datetime1">
              <a:rPr lang="lt-LT" smtClean="0"/>
              <a:t>2016-11-10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E88F245-C335-49D4-B826-AAFD4084684C}" type="datetime1">
              <a:rPr lang="lt-LT" smtClean="0"/>
              <a:t>2016-11-10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733799"/>
          </a:xfrm>
        </p:spPr>
        <p:txBody>
          <a:bodyPr/>
          <a:lstStyle/>
          <a:p>
            <a:r>
              <a:rPr lang="lt-LT" sz="7200" dirty="0" smtClean="0"/>
              <a:t>Svečių priėmimas</a:t>
            </a:r>
            <a:endParaRPr lang="lt-LT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9681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84188"/>
            <a:ext cx="8496944" cy="1609725"/>
          </a:xfrm>
        </p:spPr>
        <p:txBody>
          <a:bodyPr/>
          <a:lstStyle/>
          <a:p>
            <a:pPr eaLnBrk="1" hangingPunct="1">
              <a:defRPr/>
            </a:pPr>
            <a:r>
              <a:rPr lang="lt-LT" sz="4000" b="1" dirty="0" smtClean="0"/>
              <a:t>Kada įteikti vizitinę kortelę (1)?</a:t>
            </a:r>
            <a:endParaRPr lang="lt-LT" sz="4000" b="1" dirty="0"/>
          </a:p>
        </p:txBody>
      </p:sp>
      <p:sp>
        <p:nvSpPr>
          <p:cNvPr id="96259" name="Rectangle 4"/>
          <p:cNvSpPr>
            <a:spLocks noGrp="1" noChangeArrowheads="1"/>
          </p:cNvSpPr>
          <p:nvPr>
            <p:ph idx="1"/>
          </p:nvPr>
        </p:nvSpPr>
        <p:spPr>
          <a:xfrm>
            <a:off x="971550" y="2120900"/>
            <a:ext cx="7486650" cy="4051300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lt-LT" altLang="lt-LT" sz="3200" smtClean="0"/>
              <a:t> Atvykus į įmonę ar įstaigą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lt-LT" altLang="lt-LT" sz="3200" smtClean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lt-LT" altLang="lt-LT" sz="3200" smtClean="0"/>
              <a:t> Norint palikti savo kontaktinius</a:t>
            </a:r>
          </a:p>
          <a:p>
            <a:pPr eaLnBrk="1" hangingPunct="1">
              <a:spcBef>
                <a:spcPct val="20000"/>
              </a:spcBef>
            </a:pPr>
            <a:r>
              <a:rPr lang="lt-LT" altLang="lt-LT" sz="3200" smtClean="0"/>
              <a:t> duomenis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lt-LT" altLang="lt-LT" sz="3200" smtClean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lt-LT" altLang="lt-LT" sz="3200" smtClean="0"/>
              <a:t> Prisistatant</a:t>
            </a:r>
            <a:endParaRPr lang="en-US" altLang="lt-LT" sz="320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742D-69F7-414E-AE28-AB6002D53559}" type="datetime1">
              <a:rPr lang="lt-LT" smtClean="0"/>
              <a:t>2016-11-10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3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96944" cy="1103313"/>
          </a:xfrm>
        </p:spPr>
        <p:txBody>
          <a:bodyPr/>
          <a:lstStyle/>
          <a:p>
            <a:pPr eaLnBrk="1" hangingPunct="1">
              <a:defRPr/>
            </a:pPr>
            <a:r>
              <a:rPr lang="lt-LT" sz="4000" b="1" dirty="0" smtClean="0"/>
              <a:t>Kada įteikti vizitinę kortelę (2)?</a:t>
            </a:r>
            <a:endParaRPr lang="lt-LT" sz="4000" b="1" dirty="0"/>
          </a:p>
        </p:txBody>
      </p:sp>
      <p:sp>
        <p:nvSpPr>
          <p:cNvPr id="97282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lt-LT" altLang="lt-LT" sz="3200" smtClean="0"/>
              <a:t> Dėkojant už priėmimą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lt-LT" altLang="lt-LT" sz="3200" smtClean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lt-LT" altLang="lt-LT" sz="3200" smtClean="0"/>
              <a:t> Primenant apie susitikimą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lt-LT" altLang="lt-LT" sz="3200" smtClean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lt-LT" altLang="lt-LT" sz="3200" smtClean="0"/>
              <a:t>Dėkojant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lt-LT" altLang="lt-LT" sz="3200" smtClean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lt-LT" sz="3200" smtClean="0"/>
              <a:t> </a:t>
            </a:r>
            <a:r>
              <a:rPr lang="lt-LT" altLang="lt-LT" sz="3200" smtClean="0"/>
              <a:t>Sveikinant</a:t>
            </a:r>
            <a:endParaRPr lang="en-US" altLang="lt-LT" sz="3200" smtClean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lt-LT" altLang="lt-LT" sz="3200" smtClean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lt-LT" altLang="lt-LT" sz="3200" smtClean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lt-LT" altLang="lt-LT" sz="32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641A-AD47-4C83-99D3-CE07A66AF62F}" type="datetime1">
              <a:rPr lang="lt-LT" smtClean="0"/>
              <a:t>2016-11-10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60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1"/>
            <a:ext cx="8712968" cy="1447800"/>
          </a:xfrm>
        </p:spPr>
        <p:txBody>
          <a:bodyPr/>
          <a:lstStyle/>
          <a:p>
            <a:pPr eaLnBrk="1" hangingPunct="1">
              <a:defRPr/>
            </a:pPr>
            <a:r>
              <a:rPr lang="lt-LT" sz="4000" b="1" dirty="0" smtClean="0"/>
              <a:t>Keitimosi vizitinėmis kortelėmis etiketas</a:t>
            </a:r>
            <a:endParaRPr lang="lt-LT" sz="4000" b="1" dirty="0"/>
          </a:p>
        </p:txBody>
      </p:sp>
      <p:sp>
        <p:nvSpPr>
          <p:cNvPr id="9830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lt-LT" altLang="lt-LT" sz="3200" smtClean="0"/>
              <a:t> Užimantys aukštesnes pareigas teikia pirmieji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lt-LT" altLang="lt-LT" sz="3200" smtClean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lt-LT" altLang="lt-LT" sz="3200" smtClean="0"/>
              <a:t> Vizitinėmis kortelėmis nesikeičiama valgymo metu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lt-LT" altLang="lt-LT" sz="3200" smtClean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lt-LT" altLang="lt-LT" sz="3200" smtClean="0"/>
              <a:t> Grupėje žmonių – pirmiausiai įteikiame aukščiausiam pagal rangą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lt-LT" altLang="lt-LT" sz="3200" smtClean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lt-LT" altLang="lt-LT" sz="3200" smtClean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lt-LT" sz="320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7A5CC-3FB9-4C11-B11B-A9CDE56CB66F}" type="datetime1">
              <a:rPr lang="lt-LT" smtClean="0"/>
              <a:t>2016-11-10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539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lt-LT" sz="4000" b="1" dirty="0" smtClean="0"/>
              <a:t>Kaip įteikiama vizitinė kortelė</a:t>
            </a:r>
            <a:endParaRPr lang="lt-LT" sz="4000" b="1" dirty="0"/>
          </a:p>
        </p:txBody>
      </p:sp>
      <p:sp>
        <p:nvSpPr>
          <p:cNvPr id="9933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lt-LT" altLang="lt-LT" sz="3200" smtClean="0"/>
              <a:t> Duodama tik tvarkinga kortelė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lt-LT" altLang="lt-LT" sz="3200" smtClean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lt-LT" altLang="lt-LT" sz="3200" smtClean="0"/>
              <a:t> Ištiesiama taip, kad pašnekovas galėtų iš karto ją perskaityti</a:t>
            </a:r>
          </a:p>
          <a:p>
            <a:pPr eaLnBrk="1" hangingPunct="1">
              <a:spcBef>
                <a:spcPct val="20000"/>
              </a:spcBef>
            </a:pPr>
            <a:endParaRPr lang="lt-LT" altLang="lt-LT" sz="320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3077-C5F6-48CB-9F7D-5DF8D184DE9B}" type="datetime1">
              <a:rPr lang="lt-LT" smtClean="0"/>
              <a:t>2016-11-10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264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lt-LT" sz="4000" b="1" dirty="0" smtClean="0"/>
              <a:t>Gavus vizitinę kortelę</a:t>
            </a:r>
            <a:endParaRPr lang="lt-LT" sz="4000" b="1" dirty="0"/>
          </a:p>
        </p:txBody>
      </p:sp>
      <p:sp>
        <p:nvSpPr>
          <p:cNvPr id="100355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2420938"/>
            <a:ext cx="7772400" cy="3751262"/>
          </a:xfrm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altLang="lt-LT" sz="3200" smtClean="0"/>
              <a:t>Perskait</a:t>
            </a:r>
            <a:r>
              <a:rPr lang="lt-LT" altLang="lt-LT" sz="3200" smtClean="0"/>
              <a:t>oma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lt-LT" altLang="lt-LT" sz="3200" smtClean="0"/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altLang="lt-LT" sz="3200" smtClean="0"/>
              <a:t>T</a:t>
            </a:r>
            <a:r>
              <a:rPr lang="lt-LT" altLang="lt-LT" sz="3200" smtClean="0"/>
              <a:t>varkingai įsidedama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lt-LT" altLang="lt-LT" sz="3200" smtClean="0"/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lt-LT" altLang="lt-LT" sz="3200" smtClean="0"/>
              <a:t>Įteikiama sava vizitinė kortelė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3F77-8103-43A6-A69F-136A270F7185}" type="datetime1">
              <a:rPr lang="lt-LT" smtClean="0"/>
              <a:t>2016-11-10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98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6589712" cy="1281112"/>
          </a:xfrm>
        </p:spPr>
        <p:txBody>
          <a:bodyPr/>
          <a:lstStyle/>
          <a:p>
            <a:pPr eaLnBrk="1" hangingPunct="1">
              <a:defRPr/>
            </a:pPr>
            <a:r>
              <a:rPr lang="lt-LT" altLang="lt-LT" sz="4000" b="1" dirty="0" smtClean="0">
                <a:solidFill>
                  <a:schemeClr val="tx1"/>
                </a:solidFill>
              </a:rPr>
              <a:t>Dovanos</a:t>
            </a: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914400" y="2636838"/>
            <a:ext cx="7113588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lt-LT" altLang="lt-LT" sz="2800" dirty="0"/>
              <a:t> Neoficialios</a:t>
            </a:r>
          </a:p>
          <a:p>
            <a:pPr eaLnBrk="1" hangingPunct="1">
              <a:buFontTx/>
              <a:buChar char="•"/>
            </a:pPr>
            <a:endParaRPr lang="lt-LT" altLang="lt-LT" sz="2800" dirty="0"/>
          </a:p>
          <a:p>
            <a:pPr eaLnBrk="1" hangingPunct="1">
              <a:buFontTx/>
              <a:buChar char="•"/>
            </a:pPr>
            <a:r>
              <a:rPr lang="lt-LT" altLang="lt-LT" sz="2800" dirty="0"/>
              <a:t> Oficialios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DC612-C663-419E-B003-E7D0BAF2BA0E}" type="datetime1">
              <a:rPr lang="lt-LT" smtClean="0"/>
              <a:t>2016-11-10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7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6589712" cy="1281112"/>
          </a:xfrm>
        </p:spPr>
        <p:txBody>
          <a:bodyPr/>
          <a:lstStyle/>
          <a:p>
            <a:pPr eaLnBrk="1" hangingPunct="1">
              <a:defRPr/>
            </a:pPr>
            <a:r>
              <a:rPr lang="lt-LT" altLang="lt-LT" sz="4000" b="1" dirty="0" smtClean="0">
                <a:solidFill>
                  <a:schemeClr val="tx1"/>
                </a:solidFill>
              </a:rPr>
              <a:t>Dovanos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2205038"/>
            <a:ext cx="6769100" cy="3455987"/>
          </a:xfrm>
        </p:spPr>
        <p:txBody>
          <a:bodyPr/>
          <a:lstStyle/>
          <a:p>
            <a:pPr eaLnBrk="1" hangingPunct="1"/>
            <a:r>
              <a:rPr lang="lt-LT" altLang="lt-LT" sz="3200" smtClean="0"/>
              <a:t>Gėlės</a:t>
            </a:r>
          </a:p>
          <a:p>
            <a:pPr eaLnBrk="1" hangingPunct="1"/>
            <a:r>
              <a:rPr lang="lt-LT" altLang="lt-LT" sz="3200" smtClean="0"/>
              <a:t>Pinigai </a:t>
            </a:r>
          </a:p>
          <a:p>
            <a:pPr eaLnBrk="1" hangingPunct="1"/>
            <a:r>
              <a:rPr lang="lt-LT" altLang="lt-LT" sz="3200" smtClean="0"/>
              <a:t>Atvirukai</a:t>
            </a:r>
          </a:p>
          <a:p>
            <a:pPr eaLnBrk="1" hangingPunct="1"/>
            <a:r>
              <a:rPr lang="lt-LT" altLang="lt-LT" sz="3200" smtClean="0"/>
              <a:t>Solinizanto lūkečiai</a:t>
            </a:r>
          </a:p>
          <a:p>
            <a:pPr eaLnBrk="1" hangingPunct="1"/>
            <a:endParaRPr lang="lt-LT" altLang="lt-LT" sz="3200" smtClean="0"/>
          </a:p>
          <a:p>
            <a:pPr eaLnBrk="1" hangingPunct="1"/>
            <a:endParaRPr lang="lt-LT" altLang="lt-LT" sz="3200" smtClean="0"/>
          </a:p>
          <a:p>
            <a:pPr eaLnBrk="1" hangingPunct="1"/>
            <a:endParaRPr lang="lt-LT" altLang="lt-LT" sz="32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EF6C-6AA1-49CD-8DA2-21740D472650}" type="datetime1">
              <a:rPr lang="lt-LT" smtClean="0"/>
              <a:t>2016-11-10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8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6589713" cy="1281113"/>
          </a:xfrm>
        </p:spPr>
        <p:txBody>
          <a:bodyPr/>
          <a:lstStyle/>
          <a:p>
            <a:pPr eaLnBrk="1" hangingPunct="1">
              <a:defRPr/>
            </a:pPr>
            <a:r>
              <a:rPr lang="lt-LT" altLang="lt-LT" sz="4000" b="1" dirty="0" smtClean="0">
                <a:solidFill>
                  <a:schemeClr val="tx1"/>
                </a:solidFill>
              </a:rPr>
              <a:t>Dovanos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205038"/>
            <a:ext cx="7940675" cy="3384550"/>
          </a:xfrm>
        </p:spPr>
        <p:txBody>
          <a:bodyPr/>
          <a:lstStyle/>
          <a:p>
            <a:pPr eaLnBrk="1" hangingPunct="1"/>
            <a:r>
              <a:rPr lang="lt-LT" altLang="lt-LT" sz="3200" smtClean="0"/>
              <a:t>Meno kūrinių, gyvūnų dovanojimas</a:t>
            </a:r>
          </a:p>
          <a:p>
            <a:pPr eaLnBrk="1" hangingPunct="1">
              <a:buFontTx/>
              <a:buNone/>
            </a:pPr>
            <a:endParaRPr lang="lt-LT" altLang="lt-LT" sz="3200" smtClean="0"/>
          </a:p>
          <a:p>
            <a:pPr eaLnBrk="1" hangingPunct="1"/>
            <a:r>
              <a:rPr lang="lt-LT" altLang="lt-LT" sz="3200" smtClean="0"/>
              <a:t>Dovanos darbe</a:t>
            </a:r>
          </a:p>
        </p:txBody>
      </p:sp>
      <p:sp>
        <p:nvSpPr>
          <p:cNvPr id="103428" name="AutoShape 4" descr="angry_dog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lt-LT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4FA0-7CF4-45C7-A641-A623E49C0D53}" type="datetime1">
              <a:rPr lang="lt-LT" smtClean="0"/>
              <a:t>2016-11-10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4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lt-LT" sz="4000" b="1" dirty="0" smtClean="0"/>
              <a:t>Svečių priėmimas biure (1)</a:t>
            </a:r>
            <a:endParaRPr lang="lt-LT" sz="4000" b="1" dirty="0"/>
          </a:p>
        </p:txBody>
      </p:sp>
      <p:sp>
        <p:nvSpPr>
          <p:cNvPr id="88067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2133600"/>
            <a:ext cx="8278813" cy="4051300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lt-LT" altLang="lt-LT" sz="3200" smtClean="0"/>
              <a:t> Pasitinka rangu lygus arba rangu žemesnis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lt-LT" altLang="lt-LT" sz="3200" smtClean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lt-LT" altLang="lt-LT" sz="3200" smtClean="0"/>
              <a:t> Kuo garbingesnis svečias, tuo toliau pasitinkamas,  o atsisveikinant - palydimas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lt-LT" altLang="lt-LT" sz="3200" smtClean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lt-LT" altLang="lt-LT" sz="320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31F4-C9BF-4BFB-B5A9-34623750060F}" type="datetime1">
              <a:rPr lang="lt-LT" smtClean="0"/>
              <a:t>2016-11-10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92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lt-LT" sz="4000" b="1" dirty="0" smtClean="0"/>
              <a:t>Svečių priėmimas biure (2)</a:t>
            </a:r>
            <a:endParaRPr lang="lt-LT" sz="4000" b="1" dirty="0"/>
          </a:p>
        </p:txBody>
      </p:sp>
      <p:sp>
        <p:nvSpPr>
          <p:cNvPr id="82947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2133600"/>
            <a:ext cx="8278813" cy="4051300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lt-LT" altLang="lt-LT" sz="3200" dirty="0" smtClean="0"/>
              <a:t> Svečias sveikinasi ir prisistato pirmas</a:t>
            </a:r>
          </a:p>
          <a:p>
            <a:pPr marL="0" indent="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endParaRPr lang="lt-LT" altLang="lt-LT" sz="3200" dirty="0" smtClean="0"/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lt-LT" altLang="lt-LT" sz="3200" dirty="0" smtClean="0"/>
              <a:t>Administratorius(-ė) sutinka sveičią ir nukreipia/ palydi</a:t>
            </a:r>
          </a:p>
          <a:p>
            <a:pPr marL="0" indent="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endParaRPr lang="lt-LT" altLang="lt-LT" sz="3200" dirty="0" smtClean="0"/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lt-LT" altLang="lt-LT" sz="3200" dirty="0" smtClean="0"/>
              <a:t>Apie svečią vadovui praneša administratorius(-ė)</a:t>
            </a: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lt-LT" altLang="lt-LT" sz="32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761C-82D2-478E-93F7-C9025DA91E55}" type="datetime1">
              <a:rPr lang="lt-LT" smtClean="0"/>
              <a:t>2016-11-10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2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lt-LT" sz="4000" b="1" dirty="0" smtClean="0"/>
              <a:t>Svečių vaišinimas (1)</a:t>
            </a:r>
            <a:endParaRPr lang="lt-LT" sz="4000" b="1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60575"/>
            <a:ext cx="7772400" cy="4111625"/>
          </a:xfrm>
        </p:spPr>
        <p:txBody>
          <a:bodyPr/>
          <a:lstStyle/>
          <a:p>
            <a:pPr eaLnBrk="1" hangingPunct="1"/>
            <a:r>
              <a:rPr lang="lt-LT" altLang="lt-LT" sz="3200" smtClean="0"/>
              <a:t>Garbingiausia vieta – vadovo dešinėje</a:t>
            </a:r>
          </a:p>
          <a:p>
            <a:pPr eaLnBrk="1" hangingPunct="1"/>
            <a:r>
              <a:rPr lang="lt-LT" altLang="lt-LT" sz="3200" smtClean="0"/>
              <a:t>Kas yra ,,gera kavos pertrauka”?</a:t>
            </a:r>
          </a:p>
          <a:p>
            <a:pPr eaLnBrk="1" hangingPunct="1"/>
            <a:r>
              <a:rPr lang="lt-LT" altLang="lt-LT" sz="3200" smtClean="0"/>
              <a:t>Taurės vandeniui – apverstos ar atverstos?</a:t>
            </a:r>
          </a:p>
          <a:p>
            <a:pPr eaLnBrk="1" hangingPunct="1"/>
            <a:r>
              <a:rPr lang="lt-LT" altLang="lt-LT" sz="3200" smtClean="0"/>
              <a:t>Ar vaišinant biure reikia servetėlių?</a:t>
            </a:r>
          </a:p>
          <a:p>
            <a:pPr eaLnBrk="1" hangingPunct="1"/>
            <a:endParaRPr lang="lt-LT" altLang="lt-LT" sz="320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6530-23BB-4579-8508-F6241CF28CE7}" type="datetime1">
              <a:rPr lang="lt-LT" smtClean="0"/>
              <a:t>2016-11-10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4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lt-LT" sz="4000" b="1" dirty="0" smtClean="0"/>
              <a:t>Svečių vaišinimas (2)</a:t>
            </a:r>
            <a:endParaRPr lang="lt-LT" sz="4000" b="1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60575"/>
            <a:ext cx="7772400" cy="41116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lt-LT" altLang="lt-LT" sz="3200" dirty="0" smtClean="0"/>
              <a:t>Vaišės patiekiamos svečiui iš dešinės</a:t>
            </a:r>
          </a:p>
          <a:p>
            <a:pPr eaLnBrk="1" hangingPunct="1">
              <a:defRPr/>
            </a:pPr>
            <a:r>
              <a:rPr lang="lt-LT" altLang="lt-LT" sz="3200" dirty="0" smtClean="0"/>
              <a:t>Pirmumas pagal rangą</a:t>
            </a:r>
          </a:p>
          <a:p>
            <a:pPr eaLnBrk="1" hangingPunct="1">
              <a:defRPr/>
            </a:pPr>
            <a:r>
              <a:rPr lang="lt-LT" altLang="lt-LT" sz="3200" dirty="0"/>
              <a:t>P</a:t>
            </a:r>
            <a:r>
              <a:rPr lang="lt-LT" altLang="lt-LT" sz="3200" dirty="0" smtClean="0"/>
              <a:t>irmumas pagal lytį</a:t>
            </a:r>
          </a:p>
          <a:p>
            <a:pPr eaLnBrk="1" hangingPunct="1">
              <a:defRPr/>
            </a:pPr>
            <a:endParaRPr lang="lt-LT" altLang="lt-LT" sz="3200" dirty="0" smtClean="0"/>
          </a:p>
          <a:p>
            <a:pPr eaLnBrk="1" hangingPunct="1">
              <a:defRPr/>
            </a:pPr>
            <a:endParaRPr lang="lt-LT" altLang="lt-LT" sz="32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C706-4D6B-4144-9422-145E2ADC3E18}" type="datetime1">
              <a:rPr lang="lt-LT" smtClean="0"/>
              <a:t>2016-11-10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49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lt-LT" sz="4000" b="1" dirty="0" smtClean="0"/>
              <a:t>Svečių palydėjimas</a:t>
            </a:r>
            <a:endParaRPr lang="lt-LT" sz="4000" b="1" dirty="0"/>
          </a:p>
        </p:txBody>
      </p:sp>
      <p:sp>
        <p:nvSpPr>
          <p:cNvPr id="92163" name="Content Placeholder 2"/>
          <p:cNvSpPr>
            <a:spLocks noGrp="1"/>
          </p:cNvSpPr>
          <p:nvPr>
            <p:ph idx="1"/>
          </p:nvPr>
        </p:nvSpPr>
        <p:spPr>
          <a:xfrm>
            <a:off x="685800" y="2349500"/>
            <a:ext cx="7772400" cy="3527425"/>
          </a:xfrm>
        </p:spPr>
        <p:txBody>
          <a:bodyPr/>
          <a:lstStyle/>
          <a:p>
            <a:pPr eaLnBrk="1" hangingPunct="1"/>
            <a:r>
              <a:rPr lang="lt-LT" sz="3200" smtClean="0"/>
              <a:t>Kas pasitiko – tas ir palydi</a:t>
            </a:r>
          </a:p>
          <a:p>
            <a:pPr eaLnBrk="1" hangingPunct="1"/>
            <a:r>
              <a:rPr lang="lt-LT" sz="3200" smtClean="0"/>
              <a:t>Palydima „žingsniu“ toliau, nei pasitikta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D8EF-ED07-483F-9625-9970685B5CCB}" type="datetime1">
              <a:rPr lang="lt-LT" smtClean="0"/>
              <a:t>2016-11-10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63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229600" cy="1600200"/>
          </a:xfrm>
        </p:spPr>
        <p:txBody>
          <a:bodyPr/>
          <a:lstStyle/>
          <a:p>
            <a:pPr eaLnBrk="1" hangingPunct="1">
              <a:defRPr/>
            </a:pPr>
            <a:r>
              <a:rPr lang="lt-LT" sz="4000" b="1" dirty="0" smtClean="0"/>
              <a:t>Vizitinės kortelės</a:t>
            </a:r>
            <a:endParaRPr lang="lt-LT" sz="40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F52A2-BADB-47F5-BE67-A1352A301005}" type="datetime1">
              <a:rPr lang="lt-LT" smtClean="0"/>
              <a:t>2016-11-10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00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765175"/>
            <a:ext cx="7067550" cy="762000"/>
          </a:xfrm>
        </p:spPr>
        <p:txBody>
          <a:bodyPr/>
          <a:lstStyle/>
          <a:p>
            <a:pPr eaLnBrk="1" hangingPunct="1">
              <a:defRPr/>
            </a:pPr>
            <a:r>
              <a:rPr lang="lt-LT" altLang="lt-LT" sz="4000" b="1" dirty="0" smtClean="0">
                <a:solidFill>
                  <a:schemeClr val="tx1"/>
                </a:solidFill>
              </a:rPr>
              <a:t>Vizitinių kortelių dydis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lt-LT" altLang="lt-LT" sz="2800" smtClean="0"/>
          </a:p>
          <a:p>
            <a:pPr eaLnBrk="1" hangingPunct="1"/>
            <a:endParaRPr lang="lt-LT" altLang="lt-LT" sz="4000" smtClean="0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1908175" y="2844800"/>
            <a:ext cx="3959225" cy="20891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lt-LT" altLang="lt-LT"/>
          </a:p>
        </p:txBody>
      </p:sp>
      <p:sp>
        <p:nvSpPr>
          <p:cNvPr id="94213" name="Line 5"/>
          <p:cNvSpPr>
            <a:spLocks noChangeShapeType="1"/>
          </p:cNvSpPr>
          <p:nvPr/>
        </p:nvSpPr>
        <p:spPr bwMode="auto">
          <a:xfrm>
            <a:off x="1908175" y="2636838"/>
            <a:ext cx="3959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lt-LT"/>
          </a:p>
        </p:txBody>
      </p:sp>
      <p:sp>
        <p:nvSpPr>
          <p:cNvPr id="94214" name="Line 6"/>
          <p:cNvSpPr>
            <a:spLocks noChangeShapeType="1"/>
          </p:cNvSpPr>
          <p:nvPr/>
        </p:nvSpPr>
        <p:spPr bwMode="auto">
          <a:xfrm>
            <a:off x="6156325" y="2708275"/>
            <a:ext cx="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lt-LT"/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6372225" y="3500438"/>
            <a:ext cx="19431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lt-LT" altLang="lt-LT" sz="3200">
                <a:ea typeface="ＭＳ Ｐゴシック" pitchFamily="34" charset="-128"/>
              </a:rPr>
              <a:t>5 / 6 cm</a:t>
            </a:r>
            <a:endParaRPr lang="en-US" altLang="lt-LT" sz="3200">
              <a:ea typeface="ＭＳ Ｐゴシック" pitchFamily="34" charset="-128"/>
            </a:endParaRPr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3132138" y="1844675"/>
            <a:ext cx="17287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lt-LT" altLang="lt-LT" sz="3200">
                <a:ea typeface="ＭＳ Ｐゴシック" pitchFamily="34" charset="-128"/>
              </a:rPr>
              <a:t>8 / 9 cm</a:t>
            </a:r>
            <a:endParaRPr lang="en-US" altLang="lt-LT" sz="3200"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A338-2829-4140-B765-1E7C872EC1C7}" type="datetime1">
              <a:rPr lang="lt-LT" smtClean="0"/>
              <a:t>2016-11-10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8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lt-LT" b="1" dirty="0" smtClean="0"/>
              <a:t>Vizitinės kortelės - tai</a:t>
            </a:r>
            <a:endParaRPr lang="lt-LT" b="1" dirty="0"/>
          </a:p>
        </p:txBody>
      </p:sp>
      <p:sp>
        <p:nvSpPr>
          <p:cNvPr id="95235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2349500"/>
            <a:ext cx="7772400" cy="3822700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lt-LT" altLang="lt-LT" sz="3200" smtClean="0"/>
              <a:t> </a:t>
            </a:r>
            <a:r>
              <a:rPr lang="en-US" altLang="lt-LT" sz="3200" smtClean="0"/>
              <a:t>i</a:t>
            </a:r>
            <a:r>
              <a:rPr lang="lt-LT" altLang="lt-LT" sz="3200" smtClean="0"/>
              <a:t>nformacija apie mus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lt-LT" sz="3200" smtClean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lt-LT" altLang="lt-LT" sz="3200" smtClean="0"/>
              <a:t> </a:t>
            </a:r>
            <a:r>
              <a:rPr lang="en-US" altLang="lt-LT" sz="3200" smtClean="0"/>
              <a:t>,,a</a:t>
            </a:r>
            <a:r>
              <a:rPr lang="lt-LT" altLang="lt-LT" sz="3200" smtClean="0"/>
              <a:t>smeninis agentas</a:t>
            </a:r>
            <a:r>
              <a:rPr lang="en-US" altLang="lt-LT" sz="3200" smtClean="0"/>
              <a:t>”</a:t>
            </a:r>
            <a:endParaRPr lang="lt-LT" altLang="lt-LT" sz="320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1473-77A0-418B-8839-36156110C46D}" type="datetime1">
              <a:rPr lang="lt-LT" smtClean="0"/>
              <a:t>2016-11-10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7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296</Words>
  <Application>Microsoft Office PowerPoint</Application>
  <PresentationFormat>On-screen Show (4:3)</PresentationFormat>
  <Paragraphs>110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Executive</vt:lpstr>
      <vt:lpstr>Svečių priėmimas</vt:lpstr>
      <vt:lpstr>Svečių priėmimas biure (1)</vt:lpstr>
      <vt:lpstr>Svečių priėmimas biure (2)</vt:lpstr>
      <vt:lpstr>Svečių vaišinimas (1)</vt:lpstr>
      <vt:lpstr>Svečių vaišinimas (2)</vt:lpstr>
      <vt:lpstr>Svečių palydėjimas</vt:lpstr>
      <vt:lpstr>Vizitinės kortelės</vt:lpstr>
      <vt:lpstr>Vizitinių kortelių dydis</vt:lpstr>
      <vt:lpstr>Vizitinės kortelės - tai</vt:lpstr>
      <vt:lpstr>Kada įteikti vizitinę kortelę (1)?</vt:lpstr>
      <vt:lpstr>Kada įteikti vizitinę kortelę (2)?</vt:lpstr>
      <vt:lpstr>Keitimosi vizitinėmis kortelėmis etiketas</vt:lpstr>
      <vt:lpstr>Kaip įteikiama vizitinė kortelė</vt:lpstr>
      <vt:lpstr>Gavus vizitinę kortelę</vt:lpstr>
      <vt:lpstr>Dovanos</vt:lpstr>
      <vt:lpstr>Dovanos</vt:lpstr>
      <vt:lpstr>Dovanos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Svečių priėmimas</dc:title>
  <dc:creator>Ilona V.</dc:creator>
  <cp:lastModifiedBy>Ilona V.</cp:lastModifiedBy>
  <cp:revision>3</cp:revision>
  <dcterms:created xsi:type="dcterms:W3CDTF">2006-08-16T00:00:00Z</dcterms:created>
  <dcterms:modified xsi:type="dcterms:W3CDTF">2016-11-10T20:18:18Z</dcterms:modified>
</cp:coreProperties>
</file>